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1" r:id="rId2"/>
    <p:sldId id="280" r:id="rId3"/>
    <p:sldId id="267" r:id="rId4"/>
    <p:sldId id="269" r:id="rId5"/>
    <p:sldId id="287" r:id="rId6"/>
    <p:sldId id="305" r:id="rId7"/>
    <p:sldId id="272" r:id="rId8"/>
    <p:sldId id="288" r:id="rId9"/>
    <p:sldId id="306" r:id="rId10"/>
    <p:sldId id="296" r:id="rId11"/>
    <p:sldId id="295" r:id="rId12"/>
    <p:sldId id="303" r:id="rId13"/>
    <p:sldId id="28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BA9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3750" autoAdjust="0"/>
  </p:normalViewPr>
  <p:slideViewPr>
    <p:cSldViewPr snapToGrid="0">
      <p:cViewPr varScale="1">
        <p:scale>
          <a:sx n="86" d="100"/>
          <a:sy n="86" d="100"/>
        </p:scale>
        <p:origin x="33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0270-C42A-4A81-87E5-95144AA91FA3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65AD9-3761-4678-882A-E15459B07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7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Pluto Sans Regular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B459D0E-54FF-4B3C-B6BF-84D3A4D315E3}" type="slidenum">
              <a:rPr lang="en-US" altLang="en-US" sz="1200">
                <a:latin typeface="Pluto Sans Regular" charset="0"/>
              </a:rPr>
              <a:pPr/>
              <a:t>2</a:t>
            </a:fld>
            <a:endParaRPr lang="en-US" altLang="en-US" sz="1200">
              <a:latin typeface="Pluto Sans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29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Pluto Sans Regular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B459D0E-54FF-4B3C-B6BF-84D3A4D315E3}" type="slidenum">
              <a:rPr lang="en-US" altLang="en-US" sz="1200">
                <a:latin typeface="Pluto Sans Regular" charset="0"/>
              </a:rPr>
              <a:pPr/>
              <a:t>6</a:t>
            </a:fld>
            <a:endParaRPr lang="en-US" altLang="en-US" sz="1200">
              <a:latin typeface="Pluto Sans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735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Pluto Sans Regular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B459D0E-54FF-4B3C-B6BF-84D3A4D315E3}" type="slidenum">
              <a:rPr lang="en-US" altLang="en-US" sz="1200">
                <a:latin typeface="Pluto Sans Regular" charset="0"/>
              </a:rPr>
              <a:pPr/>
              <a:t>9</a:t>
            </a:fld>
            <a:endParaRPr lang="en-US" altLang="en-US" sz="1200">
              <a:latin typeface="Pluto Sans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52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(With Corporate Signature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3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rgbClr val="FFFFFF"/>
              </a:solidFill>
              <a:latin typeface="Pluto Sans Regular" charset="0"/>
              <a:ea typeface="MS PGothic" charset="0"/>
              <a:cs typeface="MS PGothic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80485" y="480485"/>
            <a:ext cx="11231033" cy="58970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rgbClr val="FFFFFF"/>
              </a:solidFill>
              <a:latin typeface="Pluto Sans Regular" charset="0"/>
              <a:ea typeface="MS PGothic" charset="0"/>
              <a:cs typeface="MS PGothic" charset="0"/>
            </a:endParaRPr>
          </a:p>
        </p:txBody>
      </p:sp>
      <p:pic>
        <p:nvPicPr>
          <p:cNvPr id="6" name="Picture 8" descr="Shangri-la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1803400"/>
            <a:ext cx="2032000" cy="102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5717118" y="3397251"/>
            <a:ext cx="757767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914400" y="3805776"/>
            <a:ext cx="10363200" cy="580565"/>
          </a:xfrm>
        </p:spPr>
        <p:txBody>
          <a:bodyPr anchor="t">
            <a:normAutofit/>
          </a:bodyPr>
          <a:lstStyle>
            <a:lvl1pPr algn="ctr">
              <a:defRPr sz="2933" b="0" i="0" cap="all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10"/>
          </p:nvPr>
        </p:nvSpPr>
        <p:spPr>
          <a:xfrm>
            <a:off x="914400" y="4454077"/>
            <a:ext cx="10363200" cy="897008"/>
          </a:xfrm>
        </p:spPr>
        <p:txBody>
          <a:bodyPr>
            <a:normAutofit/>
          </a:bodyPr>
          <a:lstStyle>
            <a:lvl1pPr marL="0" indent="0" algn="ctr">
              <a:buNone/>
              <a:defRPr sz="2133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054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(Big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1638" y="684119"/>
            <a:ext cx="10844941" cy="495844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9180" y="201125"/>
            <a:ext cx="10844941" cy="482995"/>
          </a:xfrm>
        </p:spPr>
        <p:txBody>
          <a:bodyPr anchor="t">
            <a:noAutofit/>
          </a:bodyPr>
          <a:lstStyle>
            <a:lvl1pPr algn="l">
              <a:defRPr sz="2667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44823" y="1594714"/>
            <a:ext cx="10839299" cy="4924620"/>
          </a:xfrm>
        </p:spPr>
        <p:txBody>
          <a:bodyPr/>
          <a:lstStyle>
            <a:lvl1pPr marL="243411" indent="-243411">
              <a:buFont typeface="Wingdings" charset="2"/>
              <a:buChar char="§"/>
              <a:defRPr sz="1333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 marL="476239" indent="-232828">
              <a:buFont typeface="Wingdings" charset="2"/>
              <a:buChar char="§"/>
              <a:defRPr sz="1333" b="0" i="0">
                <a:solidFill>
                  <a:srgbClr val="333333"/>
                </a:solidFill>
                <a:latin typeface="Tahoma"/>
                <a:cs typeface="Tahoma"/>
              </a:defRPr>
            </a:lvl2pPr>
            <a:lvl3pPr marL="592652" indent="-232828">
              <a:buFont typeface="Wingdings" charset="2"/>
              <a:buChar char="§"/>
              <a:defRPr sz="1067" b="0" i="0">
                <a:solidFill>
                  <a:srgbClr val="333333"/>
                </a:solidFill>
                <a:latin typeface="Tahoma"/>
                <a:cs typeface="Tahoma"/>
              </a:defRPr>
            </a:lvl3pPr>
            <a:lvl4pPr marL="719649" indent="-243411">
              <a:buFont typeface="Wingdings" charset="2"/>
              <a:buChar char="§"/>
              <a:defRPr sz="1067" b="0" i="0">
                <a:solidFill>
                  <a:srgbClr val="333333"/>
                </a:solidFill>
                <a:latin typeface="Tahoma"/>
                <a:cs typeface="Tahoma"/>
              </a:defRPr>
            </a:lvl4pPr>
            <a:lvl5pPr marL="836063" indent="-243411">
              <a:buFont typeface="Wingdings" charset="2"/>
              <a:buChar char="§"/>
              <a:defRPr sz="1067" b="0" i="0">
                <a:solidFill>
                  <a:srgbClr val="333333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186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(Text +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8016801" y="1386225"/>
            <a:ext cx="3596640" cy="2353056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450832" y="1387133"/>
            <a:ext cx="6022848" cy="375139"/>
          </a:xfrm>
        </p:spPr>
        <p:txBody>
          <a:bodyPr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67" b="0" i="0">
                <a:solidFill>
                  <a:srgbClr val="BA9653"/>
                </a:solidFill>
                <a:latin typeface="Times New Roman"/>
                <a:cs typeface="Times New Roman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9051" y="1791906"/>
            <a:ext cx="6022848" cy="426387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333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2000">
                <a:latin typeface="Pluto Sans Bold"/>
                <a:cs typeface="Pluto Sans Bold"/>
              </a:defRPr>
            </a:lvl2pPr>
            <a:lvl3pPr>
              <a:defRPr sz="2000">
                <a:latin typeface="Pluto Sans Bold"/>
                <a:cs typeface="Pluto Sans Bold"/>
              </a:defRPr>
            </a:lvl3pPr>
            <a:lvl4pPr>
              <a:defRPr sz="2000">
                <a:latin typeface="Pluto Sans Bold"/>
                <a:cs typeface="Pluto Sans Bold"/>
              </a:defRPr>
            </a:lvl4pPr>
            <a:lvl5pPr>
              <a:defRPr sz="20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015372" y="3800009"/>
            <a:ext cx="3596640" cy="2346316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1638" y="684119"/>
            <a:ext cx="10844941" cy="495844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9180" y="201125"/>
            <a:ext cx="10844941" cy="482995"/>
          </a:xfrm>
        </p:spPr>
        <p:txBody>
          <a:bodyPr anchor="t">
            <a:noAutofit/>
          </a:bodyPr>
          <a:lstStyle>
            <a:lvl1pPr algn="l">
              <a:defRPr sz="2667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2121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(Text +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4411707" y="1387133"/>
            <a:ext cx="6015905" cy="375139"/>
          </a:xfrm>
        </p:spPr>
        <p:txBody>
          <a:bodyPr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67" b="0" i="0">
                <a:solidFill>
                  <a:srgbClr val="BA9653"/>
                </a:solidFill>
                <a:latin typeface="Times New Roman"/>
                <a:cs typeface="Times New Roman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412984" y="1791906"/>
            <a:ext cx="6022848" cy="426387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333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2000">
                <a:latin typeface="Pluto Sans Bold"/>
                <a:cs typeface="Pluto Sans Bold"/>
              </a:defRPr>
            </a:lvl2pPr>
            <a:lvl3pPr>
              <a:defRPr sz="2000">
                <a:latin typeface="Pluto Sans Bold"/>
                <a:cs typeface="Pluto Sans Bold"/>
              </a:defRPr>
            </a:lvl3pPr>
            <a:lvl4pPr>
              <a:defRPr sz="2000">
                <a:latin typeface="Pluto Sans Bold"/>
                <a:cs typeface="Pluto Sans Bold"/>
              </a:defRPr>
            </a:lvl4pPr>
            <a:lvl5pPr>
              <a:defRPr sz="20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77015" y="1386225"/>
            <a:ext cx="3596640" cy="2353056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75221" y="3800009"/>
            <a:ext cx="3596640" cy="2346316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1638" y="684119"/>
            <a:ext cx="10844941" cy="495844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39180" y="201125"/>
            <a:ext cx="10844941" cy="482995"/>
          </a:xfrm>
        </p:spPr>
        <p:txBody>
          <a:bodyPr anchor="t">
            <a:noAutofit/>
          </a:bodyPr>
          <a:lstStyle>
            <a:lvl1pPr algn="l">
              <a:defRPr sz="2667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3758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 (Text +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352781" y="3809404"/>
            <a:ext cx="3596640" cy="2353056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025661" y="1381085"/>
            <a:ext cx="3596640" cy="2353056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352781" y="1381085"/>
            <a:ext cx="3596640" cy="2353056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8025661" y="3809404"/>
            <a:ext cx="3596640" cy="2353056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1638" y="684119"/>
            <a:ext cx="10844941" cy="495844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39180" y="201125"/>
            <a:ext cx="10844941" cy="482995"/>
          </a:xfrm>
        </p:spPr>
        <p:txBody>
          <a:bodyPr anchor="t">
            <a:noAutofit/>
          </a:bodyPr>
          <a:lstStyle>
            <a:lvl1pPr algn="l">
              <a:defRPr sz="2667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50831" y="1387133"/>
            <a:ext cx="3901951" cy="375139"/>
          </a:xfrm>
        </p:spPr>
        <p:txBody>
          <a:bodyPr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67" b="0" i="0">
                <a:solidFill>
                  <a:srgbClr val="BA9653"/>
                </a:solidFill>
                <a:latin typeface="Times New Roman"/>
                <a:cs typeface="Times New Roman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9051" y="1791906"/>
            <a:ext cx="3511296" cy="426387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333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2000">
                <a:latin typeface="Pluto Sans Bold"/>
                <a:cs typeface="Pluto Sans Bold"/>
              </a:defRPr>
            </a:lvl2pPr>
            <a:lvl3pPr>
              <a:defRPr sz="2000">
                <a:latin typeface="Pluto Sans Bold"/>
                <a:cs typeface="Pluto Sans Bold"/>
              </a:defRPr>
            </a:lvl3pPr>
            <a:lvl4pPr>
              <a:defRPr sz="2000">
                <a:latin typeface="Pluto Sans Bold"/>
                <a:cs typeface="Pluto Sans Bold"/>
              </a:defRPr>
            </a:lvl4pPr>
            <a:lvl5pPr>
              <a:defRPr sz="20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6841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 (Text +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254129" y="3798479"/>
            <a:ext cx="3596640" cy="2353056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75487" y="3798479"/>
            <a:ext cx="3596640" cy="2353056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926605" y="3798479"/>
            <a:ext cx="3596640" cy="2353056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1638" y="684119"/>
            <a:ext cx="10844941" cy="495844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39180" y="201125"/>
            <a:ext cx="10844941" cy="482995"/>
          </a:xfrm>
        </p:spPr>
        <p:txBody>
          <a:bodyPr anchor="t">
            <a:noAutofit/>
          </a:bodyPr>
          <a:lstStyle>
            <a:lvl1pPr algn="l">
              <a:defRPr sz="2667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50831" y="1387133"/>
            <a:ext cx="7104836" cy="375139"/>
          </a:xfrm>
        </p:spPr>
        <p:txBody>
          <a:bodyPr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67" b="0" i="0">
                <a:solidFill>
                  <a:srgbClr val="BA9653"/>
                </a:solidFill>
                <a:latin typeface="Times New Roman"/>
                <a:cs typeface="Times New Roman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9051" y="1791905"/>
            <a:ext cx="6705600" cy="188976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333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2000">
                <a:latin typeface="Pluto Sans Bold"/>
                <a:cs typeface="Pluto Sans Bold"/>
              </a:defRPr>
            </a:lvl2pPr>
            <a:lvl3pPr>
              <a:defRPr sz="2000">
                <a:latin typeface="Pluto Sans Bold"/>
                <a:cs typeface="Pluto Sans Bold"/>
              </a:defRPr>
            </a:lvl3pPr>
            <a:lvl4pPr>
              <a:defRPr sz="2000">
                <a:latin typeface="Pluto Sans Bold"/>
                <a:cs typeface="Pluto Sans Bold"/>
              </a:defRPr>
            </a:lvl4pPr>
            <a:lvl5pPr>
              <a:defRPr sz="20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5224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 (Text +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7022644" y="4589001"/>
            <a:ext cx="2255520" cy="1524000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9362881" y="4593559"/>
            <a:ext cx="2255520" cy="1524000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4684587" y="4593559"/>
            <a:ext cx="2255520" cy="1524000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7021032" y="2978131"/>
            <a:ext cx="2255520" cy="1524000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9361269" y="2982688"/>
            <a:ext cx="2255520" cy="1524000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4682975" y="2982688"/>
            <a:ext cx="2255520" cy="1524000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022644" y="1376528"/>
            <a:ext cx="2255520" cy="1524000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362881" y="1381085"/>
            <a:ext cx="2255520" cy="1524000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84587" y="1375441"/>
            <a:ext cx="2255520" cy="1524000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450831" y="1387133"/>
            <a:ext cx="4232143" cy="404772"/>
          </a:xfrm>
        </p:spPr>
        <p:txBody>
          <a:bodyPr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67" b="0" i="0">
                <a:solidFill>
                  <a:srgbClr val="BA9653"/>
                </a:solidFill>
                <a:latin typeface="Times New Roman"/>
                <a:cs typeface="Times New Roman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9051" y="1791906"/>
            <a:ext cx="3511296" cy="426387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333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2000">
                <a:latin typeface="Pluto Sans Bold"/>
                <a:cs typeface="Pluto Sans Bold"/>
              </a:defRPr>
            </a:lvl2pPr>
            <a:lvl3pPr>
              <a:defRPr sz="2000">
                <a:latin typeface="Pluto Sans Bold"/>
                <a:cs typeface="Pluto Sans Bold"/>
              </a:defRPr>
            </a:lvl3pPr>
            <a:lvl4pPr>
              <a:defRPr sz="2000">
                <a:latin typeface="Pluto Sans Bold"/>
                <a:cs typeface="Pluto Sans Bold"/>
              </a:defRPr>
            </a:lvl4pPr>
            <a:lvl5pPr>
              <a:defRPr sz="20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1638" y="684119"/>
            <a:ext cx="10844941" cy="495844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itle 1"/>
          <p:cNvSpPr>
            <a:spLocks noGrp="1"/>
          </p:cNvSpPr>
          <p:nvPr>
            <p:ph type="ctrTitle"/>
          </p:nvPr>
        </p:nvSpPr>
        <p:spPr>
          <a:xfrm>
            <a:off x="439180" y="201125"/>
            <a:ext cx="10844941" cy="482995"/>
          </a:xfrm>
        </p:spPr>
        <p:txBody>
          <a:bodyPr anchor="t">
            <a:noAutofit/>
          </a:bodyPr>
          <a:lstStyle>
            <a:lvl1pPr algn="l">
              <a:defRPr sz="2667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7395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 (Text +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9050" y="1794020"/>
            <a:ext cx="3504921" cy="4285169"/>
          </a:xfrm>
        </p:spPr>
        <p:txBody>
          <a:bodyPr>
            <a:normAutofit/>
          </a:bodyPr>
          <a:lstStyle>
            <a:lvl1pPr marL="231642" indent="-231642">
              <a:lnSpc>
                <a:spcPct val="120000"/>
              </a:lnSpc>
              <a:buFont typeface="Wingdings" charset="2"/>
              <a:buChar char="§"/>
              <a:defRPr sz="1333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2000">
                <a:latin typeface="Pluto Sans Bold"/>
                <a:cs typeface="Pluto Sans Bold"/>
              </a:defRPr>
            </a:lvl2pPr>
            <a:lvl3pPr>
              <a:defRPr sz="2000">
                <a:latin typeface="Pluto Sans Bold"/>
                <a:cs typeface="Pluto Sans Bold"/>
              </a:defRPr>
            </a:lvl3pPr>
            <a:lvl4pPr>
              <a:defRPr sz="2000">
                <a:latin typeface="Pluto Sans Bold"/>
                <a:cs typeface="Pluto Sans Bold"/>
              </a:defRPr>
            </a:lvl4pPr>
            <a:lvl5pPr>
              <a:defRPr sz="20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020013" y="1381085"/>
            <a:ext cx="3596640" cy="4781375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347132" y="3809404"/>
            <a:ext cx="3596640" cy="2353056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347132" y="1381085"/>
            <a:ext cx="3596640" cy="2353056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44" name="Title 1"/>
          <p:cNvSpPr>
            <a:spLocks noGrp="1"/>
          </p:cNvSpPr>
          <p:nvPr>
            <p:ph type="ctrTitle"/>
          </p:nvPr>
        </p:nvSpPr>
        <p:spPr>
          <a:xfrm>
            <a:off x="439180" y="201125"/>
            <a:ext cx="10844941" cy="482995"/>
          </a:xfrm>
        </p:spPr>
        <p:txBody>
          <a:bodyPr anchor="t">
            <a:noAutofit/>
          </a:bodyPr>
          <a:lstStyle>
            <a:lvl1pPr algn="l">
              <a:defRPr sz="2667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1638" y="684119"/>
            <a:ext cx="10844941" cy="495844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50831" y="1387133"/>
            <a:ext cx="3896300" cy="375139"/>
          </a:xfrm>
        </p:spPr>
        <p:txBody>
          <a:bodyPr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67" b="0" i="0">
                <a:solidFill>
                  <a:srgbClr val="BA9653"/>
                </a:solidFill>
                <a:latin typeface="Times New Roman"/>
                <a:cs typeface="Times New Roman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474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7 (Text +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49206" y="1387793"/>
            <a:ext cx="3504921" cy="375255"/>
          </a:xfrm>
        </p:spPr>
        <p:txBody>
          <a:bodyPr/>
          <a:lstStyle>
            <a:lvl1pPr marL="0" indent="0">
              <a:buNone/>
              <a:defRPr sz="1867" b="0" i="0">
                <a:solidFill>
                  <a:srgbClr val="BA965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>
                <a:solidFill>
                  <a:srgbClr val="BA9653"/>
                </a:solidFill>
              </a:defRPr>
            </a:lvl2pPr>
            <a:lvl3pPr marL="0" indent="0">
              <a:buNone/>
              <a:defRPr>
                <a:solidFill>
                  <a:srgbClr val="BA9653"/>
                </a:solidFill>
              </a:defRPr>
            </a:lvl3pPr>
            <a:lvl4pPr marL="0" indent="0">
              <a:buNone/>
              <a:defRPr>
                <a:solidFill>
                  <a:srgbClr val="BA9653"/>
                </a:solidFill>
              </a:defRPr>
            </a:lvl4pPr>
            <a:lvl5pPr marL="0" indent="0">
              <a:buNone/>
              <a:defRPr>
                <a:solidFill>
                  <a:srgbClr val="BA965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48844" y="1791249"/>
            <a:ext cx="3504921" cy="410611"/>
          </a:xfrm>
        </p:spPr>
        <p:txBody>
          <a:bodyPr>
            <a:noAutofit/>
          </a:bodyPr>
          <a:lstStyle>
            <a:lvl1pPr marL="48767" indent="-195067">
              <a:lnSpc>
                <a:spcPct val="120000"/>
              </a:lnSpc>
              <a:buFontTx/>
              <a:buNone/>
              <a:defRPr sz="1333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2000">
                <a:latin typeface="Pluto Sans Bold"/>
                <a:cs typeface="Pluto Sans Bold"/>
              </a:defRPr>
            </a:lvl2pPr>
            <a:lvl3pPr>
              <a:defRPr sz="2000">
                <a:latin typeface="Pluto Sans Bold"/>
                <a:cs typeface="Pluto Sans Bold"/>
              </a:defRPr>
            </a:lvl3pPr>
            <a:lvl4pPr>
              <a:defRPr sz="2000">
                <a:latin typeface="Pluto Sans Bold"/>
                <a:cs typeface="Pluto Sans Bold"/>
              </a:defRPr>
            </a:lvl4pPr>
            <a:lvl5pPr>
              <a:defRPr sz="20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014733" y="1381085"/>
            <a:ext cx="3596640" cy="2353056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4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8014733" y="3809404"/>
            <a:ext cx="3596640" cy="2353056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53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1722" y="2047447"/>
            <a:ext cx="3504921" cy="78205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1067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2000">
                <a:latin typeface="Pluto Sans Bold"/>
                <a:cs typeface="Pluto Sans Bold"/>
              </a:defRPr>
            </a:lvl2pPr>
            <a:lvl3pPr>
              <a:defRPr sz="2000">
                <a:latin typeface="Pluto Sans Bold"/>
                <a:cs typeface="Pluto Sans Bold"/>
              </a:defRPr>
            </a:lvl3pPr>
            <a:lvl4pPr>
              <a:defRPr sz="2000">
                <a:latin typeface="Pluto Sans Bold"/>
                <a:cs typeface="Pluto Sans Bold"/>
              </a:defRPr>
            </a:lvl4pPr>
            <a:lvl5pPr>
              <a:defRPr sz="20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8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51722" y="2859765"/>
            <a:ext cx="3504921" cy="410611"/>
          </a:xfrm>
        </p:spPr>
        <p:txBody>
          <a:bodyPr>
            <a:noAutofit/>
          </a:bodyPr>
          <a:lstStyle>
            <a:lvl1pPr marL="48767" indent="-195067">
              <a:lnSpc>
                <a:spcPct val="120000"/>
              </a:lnSpc>
              <a:buFontTx/>
              <a:buNone/>
              <a:defRPr sz="1333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2000">
                <a:latin typeface="Pluto Sans Bold"/>
                <a:cs typeface="Pluto Sans Bold"/>
              </a:defRPr>
            </a:lvl2pPr>
            <a:lvl3pPr>
              <a:defRPr sz="2000">
                <a:latin typeface="Pluto Sans Bold"/>
                <a:cs typeface="Pluto Sans Bold"/>
              </a:defRPr>
            </a:lvl3pPr>
            <a:lvl4pPr>
              <a:defRPr sz="2000">
                <a:latin typeface="Pluto Sans Bold"/>
                <a:cs typeface="Pluto Sans Bold"/>
              </a:defRPr>
            </a:lvl4pPr>
            <a:lvl5pPr>
              <a:defRPr sz="20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454601" y="3115962"/>
            <a:ext cx="3504921" cy="125392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1067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2000">
                <a:latin typeface="Pluto Sans Bold"/>
                <a:cs typeface="Pluto Sans Bold"/>
              </a:defRPr>
            </a:lvl2pPr>
            <a:lvl3pPr>
              <a:defRPr sz="2000">
                <a:latin typeface="Pluto Sans Bold"/>
                <a:cs typeface="Pluto Sans Bold"/>
              </a:defRPr>
            </a:lvl3pPr>
            <a:lvl4pPr>
              <a:defRPr sz="2000">
                <a:latin typeface="Pluto Sans Bold"/>
                <a:cs typeface="Pluto Sans Bold"/>
              </a:defRPr>
            </a:lvl4pPr>
            <a:lvl5pPr>
              <a:defRPr sz="20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0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460132" y="4345935"/>
            <a:ext cx="3504921" cy="410611"/>
          </a:xfrm>
        </p:spPr>
        <p:txBody>
          <a:bodyPr>
            <a:noAutofit/>
          </a:bodyPr>
          <a:lstStyle>
            <a:lvl1pPr marL="48767" indent="-195067">
              <a:lnSpc>
                <a:spcPct val="120000"/>
              </a:lnSpc>
              <a:buFontTx/>
              <a:buNone/>
              <a:defRPr sz="1333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2000">
                <a:latin typeface="Pluto Sans Bold"/>
                <a:cs typeface="Pluto Sans Bold"/>
              </a:defRPr>
            </a:lvl2pPr>
            <a:lvl3pPr>
              <a:defRPr sz="2000">
                <a:latin typeface="Pluto Sans Bold"/>
                <a:cs typeface="Pluto Sans Bold"/>
              </a:defRPr>
            </a:lvl3pPr>
            <a:lvl4pPr>
              <a:defRPr sz="2000">
                <a:latin typeface="Pluto Sans Bold"/>
                <a:cs typeface="Pluto Sans Bold"/>
              </a:defRPr>
            </a:lvl4pPr>
            <a:lvl5pPr>
              <a:defRPr sz="20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63010" y="4602132"/>
            <a:ext cx="3504921" cy="125392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1067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2000">
                <a:latin typeface="Pluto Sans Bold"/>
                <a:cs typeface="Pluto Sans Bold"/>
              </a:defRPr>
            </a:lvl2pPr>
            <a:lvl3pPr>
              <a:defRPr sz="2000">
                <a:latin typeface="Pluto Sans Bold"/>
                <a:cs typeface="Pluto Sans Bold"/>
              </a:defRPr>
            </a:lvl3pPr>
            <a:lvl4pPr>
              <a:defRPr sz="2000">
                <a:latin typeface="Pluto Sans Bold"/>
                <a:cs typeface="Pluto Sans Bold"/>
              </a:defRPr>
            </a:lvl4pPr>
            <a:lvl5pPr>
              <a:defRPr sz="20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4183597" y="1386401"/>
            <a:ext cx="3504921" cy="375255"/>
          </a:xfrm>
        </p:spPr>
        <p:txBody>
          <a:bodyPr/>
          <a:lstStyle>
            <a:lvl1pPr marL="0" indent="0">
              <a:buNone/>
              <a:defRPr sz="1867" b="0" i="0">
                <a:solidFill>
                  <a:srgbClr val="BA965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>
                <a:solidFill>
                  <a:srgbClr val="BA9653"/>
                </a:solidFill>
              </a:defRPr>
            </a:lvl2pPr>
            <a:lvl3pPr marL="0" indent="0">
              <a:buNone/>
              <a:defRPr>
                <a:solidFill>
                  <a:srgbClr val="BA9653"/>
                </a:solidFill>
              </a:defRPr>
            </a:lvl3pPr>
            <a:lvl4pPr marL="0" indent="0">
              <a:buNone/>
              <a:defRPr>
                <a:solidFill>
                  <a:srgbClr val="BA9653"/>
                </a:solidFill>
              </a:defRPr>
            </a:lvl4pPr>
            <a:lvl5pPr marL="0" indent="0">
              <a:buNone/>
              <a:defRPr>
                <a:solidFill>
                  <a:srgbClr val="BA965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4183234" y="1808164"/>
            <a:ext cx="3504921" cy="410611"/>
          </a:xfrm>
        </p:spPr>
        <p:txBody>
          <a:bodyPr>
            <a:noAutofit/>
          </a:bodyPr>
          <a:lstStyle>
            <a:lvl1pPr marL="48767" indent="-195067">
              <a:lnSpc>
                <a:spcPct val="120000"/>
              </a:lnSpc>
              <a:buFontTx/>
              <a:buNone/>
              <a:defRPr sz="1333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2000">
                <a:latin typeface="Pluto Sans Bold"/>
                <a:cs typeface="Pluto Sans Bold"/>
              </a:defRPr>
            </a:lvl2pPr>
            <a:lvl3pPr>
              <a:defRPr sz="2000">
                <a:latin typeface="Pluto Sans Bold"/>
                <a:cs typeface="Pluto Sans Bold"/>
              </a:defRPr>
            </a:lvl3pPr>
            <a:lvl4pPr>
              <a:defRPr sz="2000">
                <a:latin typeface="Pluto Sans Bold"/>
                <a:cs typeface="Pluto Sans Bold"/>
              </a:defRPr>
            </a:lvl4pPr>
            <a:lvl5pPr>
              <a:defRPr sz="20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5" name="Text Placeholder 9"/>
          <p:cNvSpPr>
            <a:spLocks noGrp="1"/>
          </p:cNvSpPr>
          <p:nvPr>
            <p:ph type="body" sz="quarter" idx="29"/>
          </p:nvPr>
        </p:nvSpPr>
        <p:spPr>
          <a:xfrm>
            <a:off x="4186113" y="2064361"/>
            <a:ext cx="3504921" cy="78205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1067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2000">
                <a:latin typeface="Pluto Sans Bold"/>
                <a:cs typeface="Pluto Sans Bold"/>
              </a:defRPr>
            </a:lvl2pPr>
            <a:lvl3pPr>
              <a:defRPr sz="2000">
                <a:latin typeface="Pluto Sans Bold"/>
                <a:cs typeface="Pluto Sans Bold"/>
              </a:defRPr>
            </a:lvl3pPr>
            <a:lvl4pPr>
              <a:defRPr sz="2000">
                <a:latin typeface="Pluto Sans Bold"/>
                <a:cs typeface="Pluto Sans Bold"/>
              </a:defRPr>
            </a:lvl4pPr>
            <a:lvl5pPr>
              <a:defRPr sz="20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186113" y="2876680"/>
            <a:ext cx="3504921" cy="410611"/>
          </a:xfrm>
        </p:spPr>
        <p:txBody>
          <a:bodyPr>
            <a:noAutofit/>
          </a:bodyPr>
          <a:lstStyle>
            <a:lvl1pPr marL="48767" indent="-195067">
              <a:lnSpc>
                <a:spcPct val="120000"/>
              </a:lnSpc>
              <a:buFontTx/>
              <a:buNone/>
              <a:defRPr sz="1333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2000">
                <a:latin typeface="Pluto Sans Bold"/>
                <a:cs typeface="Pluto Sans Bold"/>
              </a:defRPr>
            </a:lvl2pPr>
            <a:lvl3pPr>
              <a:defRPr sz="2000">
                <a:latin typeface="Pluto Sans Bold"/>
                <a:cs typeface="Pluto Sans Bold"/>
              </a:defRPr>
            </a:lvl3pPr>
            <a:lvl4pPr>
              <a:defRPr sz="2000">
                <a:latin typeface="Pluto Sans Bold"/>
                <a:cs typeface="Pluto Sans Bold"/>
              </a:defRPr>
            </a:lvl4pPr>
            <a:lvl5pPr>
              <a:defRPr sz="20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7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4188992" y="3132877"/>
            <a:ext cx="3504921" cy="125392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1067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2000">
                <a:latin typeface="Pluto Sans Bold"/>
                <a:cs typeface="Pluto Sans Bold"/>
              </a:defRPr>
            </a:lvl2pPr>
            <a:lvl3pPr>
              <a:defRPr sz="2000">
                <a:latin typeface="Pluto Sans Bold"/>
                <a:cs typeface="Pluto Sans Bold"/>
              </a:defRPr>
            </a:lvl3pPr>
            <a:lvl4pPr>
              <a:defRPr sz="2000">
                <a:latin typeface="Pluto Sans Bold"/>
                <a:cs typeface="Pluto Sans Bold"/>
              </a:defRPr>
            </a:lvl4pPr>
            <a:lvl5pPr>
              <a:defRPr sz="20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194522" y="4362849"/>
            <a:ext cx="3504921" cy="410611"/>
          </a:xfrm>
        </p:spPr>
        <p:txBody>
          <a:bodyPr>
            <a:noAutofit/>
          </a:bodyPr>
          <a:lstStyle>
            <a:lvl1pPr marL="48767" indent="-195067">
              <a:lnSpc>
                <a:spcPct val="120000"/>
              </a:lnSpc>
              <a:buFontTx/>
              <a:buNone/>
              <a:defRPr sz="1333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2000">
                <a:latin typeface="Pluto Sans Bold"/>
                <a:cs typeface="Pluto Sans Bold"/>
              </a:defRPr>
            </a:lvl2pPr>
            <a:lvl3pPr>
              <a:defRPr sz="2000">
                <a:latin typeface="Pluto Sans Bold"/>
                <a:cs typeface="Pluto Sans Bold"/>
              </a:defRPr>
            </a:lvl3pPr>
            <a:lvl4pPr>
              <a:defRPr sz="2000">
                <a:latin typeface="Pluto Sans Bold"/>
                <a:cs typeface="Pluto Sans Bold"/>
              </a:defRPr>
            </a:lvl4pPr>
            <a:lvl5pPr>
              <a:defRPr sz="20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9" name="Text Placeholder 9"/>
          <p:cNvSpPr>
            <a:spLocks noGrp="1"/>
          </p:cNvSpPr>
          <p:nvPr>
            <p:ph type="body" sz="quarter" idx="33"/>
          </p:nvPr>
        </p:nvSpPr>
        <p:spPr>
          <a:xfrm>
            <a:off x="4197401" y="4619046"/>
            <a:ext cx="3504921" cy="125392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1067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2000">
                <a:latin typeface="Pluto Sans Bold"/>
                <a:cs typeface="Pluto Sans Bold"/>
              </a:defRPr>
            </a:lvl2pPr>
            <a:lvl3pPr>
              <a:defRPr sz="2000">
                <a:latin typeface="Pluto Sans Bold"/>
                <a:cs typeface="Pluto Sans Bold"/>
              </a:defRPr>
            </a:lvl3pPr>
            <a:lvl4pPr>
              <a:defRPr sz="2000">
                <a:latin typeface="Pluto Sans Bold"/>
                <a:cs typeface="Pluto Sans Bold"/>
              </a:defRPr>
            </a:lvl4pPr>
            <a:lvl5pPr>
              <a:defRPr sz="20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1638" y="684119"/>
            <a:ext cx="10844941" cy="495844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itle 1"/>
          <p:cNvSpPr>
            <a:spLocks noGrp="1"/>
          </p:cNvSpPr>
          <p:nvPr>
            <p:ph type="ctrTitle"/>
          </p:nvPr>
        </p:nvSpPr>
        <p:spPr>
          <a:xfrm>
            <a:off x="439180" y="201125"/>
            <a:ext cx="10844941" cy="482995"/>
          </a:xfrm>
        </p:spPr>
        <p:txBody>
          <a:bodyPr anchor="t">
            <a:noAutofit/>
          </a:bodyPr>
          <a:lstStyle>
            <a:lvl1pPr algn="l">
              <a:defRPr sz="2667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8167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(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239977" y="3799673"/>
            <a:ext cx="3596640" cy="2353056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76471" y="3799673"/>
            <a:ext cx="3596640" cy="2353056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7914835" y="3799075"/>
            <a:ext cx="3596640" cy="2353056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241457" y="1381684"/>
            <a:ext cx="3596640" cy="2353056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75128" y="1381684"/>
            <a:ext cx="3596640" cy="2353056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910671" y="1381085"/>
            <a:ext cx="3596640" cy="2353056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39180" y="201125"/>
            <a:ext cx="10844941" cy="482995"/>
          </a:xfrm>
        </p:spPr>
        <p:txBody>
          <a:bodyPr anchor="t">
            <a:noAutofit/>
          </a:bodyPr>
          <a:lstStyle>
            <a:lvl1pPr algn="l">
              <a:defRPr sz="2667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451638" y="684119"/>
            <a:ext cx="10844941" cy="495844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6605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(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241987" y="1385657"/>
            <a:ext cx="7376160" cy="4767072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74739" y="3799673"/>
            <a:ext cx="3596640" cy="2353056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76219" y="1381684"/>
            <a:ext cx="3596640" cy="2353056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39180" y="201125"/>
            <a:ext cx="10844941" cy="482995"/>
          </a:xfrm>
        </p:spPr>
        <p:txBody>
          <a:bodyPr anchor="t">
            <a:noAutofit/>
          </a:bodyPr>
          <a:lstStyle>
            <a:lvl1pPr algn="l">
              <a:defRPr sz="2667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1638" y="684119"/>
            <a:ext cx="10844941" cy="495844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00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(Without Corporate Signa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3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rgbClr val="FFFFFF"/>
              </a:solidFill>
              <a:latin typeface="Pluto Sans Regular" charset="0"/>
              <a:ea typeface="MS PGothic" charset="0"/>
              <a:cs typeface="MS PGothic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80485" y="480485"/>
            <a:ext cx="11231033" cy="58970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srgbClr val="FFFFFF"/>
              </a:solidFill>
              <a:latin typeface="Pluto Sans Regular" charset="0"/>
              <a:ea typeface="MS PGothic" charset="0"/>
              <a:cs typeface="MS PGothic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3805776"/>
            <a:ext cx="10363200" cy="580565"/>
          </a:xfrm>
        </p:spPr>
        <p:txBody>
          <a:bodyPr anchor="t">
            <a:normAutofit/>
          </a:bodyPr>
          <a:lstStyle>
            <a:lvl1pPr algn="ctr">
              <a:defRPr sz="2933" b="0" i="0" cap="all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914400" y="4454077"/>
            <a:ext cx="10363200" cy="897008"/>
          </a:xfrm>
        </p:spPr>
        <p:txBody>
          <a:bodyPr>
            <a:normAutofit/>
          </a:bodyPr>
          <a:lstStyle>
            <a:lvl1pPr marL="0" indent="0" algn="ctr">
              <a:buNone/>
              <a:defRPr sz="2133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9186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 (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75492" y="1381683"/>
            <a:ext cx="3596640" cy="4770447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240340" y="3799673"/>
            <a:ext cx="3596640" cy="2353056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7901087" y="3799075"/>
            <a:ext cx="3596640" cy="2353056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241820" y="1381684"/>
            <a:ext cx="3596640" cy="2353056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902567" y="1381085"/>
            <a:ext cx="3596640" cy="2353056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451638" y="684119"/>
            <a:ext cx="10844941" cy="495844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39180" y="201125"/>
            <a:ext cx="10844941" cy="482995"/>
          </a:xfrm>
        </p:spPr>
        <p:txBody>
          <a:bodyPr anchor="t">
            <a:noAutofit/>
          </a:bodyPr>
          <a:lstStyle>
            <a:lvl1pPr algn="l">
              <a:defRPr sz="2667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7899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 (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916315" y="1381085"/>
            <a:ext cx="3596640" cy="4771644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245621" y="3799673"/>
            <a:ext cx="3596640" cy="2353056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76471" y="3799672"/>
            <a:ext cx="3596640" cy="2353056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247101" y="1381684"/>
            <a:ext cx="3596640" cy="2353056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75128" y="1381684"/>
            <a:ext cx="3596640" cy="2353056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451638" y="684119"/>
            <a:ext cx="10844941" cy="495844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439180" y="201125"/>
            <a:ext cx="10844941" cy="482995"/>
          </a:xfrm>
        </p:spPr>
        <p:txBody>
          <a:bodyPr anchor="t">
            <a:noAutofit/>
          </a:bodyPr>
          <a:lstStyle>
            <a:lvl1pPr algn="l">
              <a:defRPr sz="2667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3851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 (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77587" y="1381683"/>
            <a:ext cx="3596640" cy="4770447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907484" y="1381086"/>
            <a:ext cx="3596640" cy="4771045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239613" y="3799673"/>
            <a:ext cx="3596640" cy="2353056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241093" y="1381684"/>
            <a:ext cx="3596640" cy="2353056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451638" y="684119"/>
            <a:ext cx="10844941" cy="495844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39180" y="201125"/>
            <a:ext cx="10844941" cy="482995"/>
          </a:xfrm>
        </p:spPr>
        <p:txBody>
          <a:bodyPr anchor="t">
            <a:noAutofit/>
          </a:bodyPr>
          <a:lstStyle>
            <a:lvl1pPr algn="l">
              <a:defRPr sz="2667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8416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(Her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>
              <a:solidFill>
                <a:srgbClr val="FFFFFF"/>
              </a:solidFill>
              <a:latin typeface="Pluto Sans Regular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552952"/>
            <a:ext cx="12192000" cy="2305049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rgbClr val="FFFFFF"/>
              </a:solidFill>
              <a:latin typeface="Pluto Sans Cond Regular" charset="0"/>
              <a:ea typeface="MS PGothic" charset="0"/>
              <a:cs typeface="Pluto Sans Cond Regular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772151" y="5302251"/>
            <a:ext cx="611716" cy="0"/>
          </a:xfrm>
          <a:prstGeom prst="line">
            <a:avLst/>
          </a:prstGeom>
          <a:ln w="317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032237" y="5445476"/>
            <a:ext cx="8107680" cy="141438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333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2000">
                <a:latin typeface="Pluto Sans Bold"/>
                <a:cs typeface="Pluto Sans Bold"/>
              </a:defRPr>
            </a:lvl2pPr>
            <a:lvl3pPr>
              <a:defRPr sz="2000">
                <a:latin typeface="Pluto Sans Bold"/>
                <a:cs typeface="Pluto Sans Bold"/>
              </a:defRPr>
            </a:lvl3pPr>
            <a:lvl4pPr>
              <a:defRPr sz="2000">
                <a:latin typeface="Pluto Sans Bold"/>
                <a:cs typeface="Pluto Sans Bold"/>
              </a:defRPr>
            </a:lvl4pPr>
            <a:lvl5pPr>
              <a:defRPr sz="20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032239" y="4741475"/>
            <a:ext cx="8162307" cy="452717"/>
          </a:xfrm>
        </p:spPr>
        <p:txBody>
          <a:bodyPr>
            <a:no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33" b="0" i="0">
                <a:solidFill>
                  <a:srgbClr val="BA9653"/>
                </a:solidFill>
                <a:latin typeface="Times New Roman"/>
                <a:cs typeface="Times New Roman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-10925"/>
            <a:ext cx="12192000" cy="4552079"/>
          </a:xfrm>
          <a:noFill/>
          <a:ln>
            <a:noFill/>
          </a:ln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53022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(Her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>
              <a:solidFill>
                <a:srgbClr val="FFFFFF"/>
              </a:solidFill>
              <a:latin typeface="Pluto Sans Regular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784167" y="3096684"/>
            <a:ext cx="755651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584923" y="1478141"/>
            <a:ext cx="5216743" cy="1362772"/>
          </a:xfrm>
        </p:spPr>
        <p:txBody>
          <a:bodyPr anchor="b">
            <a:norm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33" b="0" i="0">
                <a:solidFill>
                  <a:srgbClr val="BA9653"/>
                </a:solidFill>
                <a:latin typeface="Times New Roman"/>
                <a:cs typeface="Times New Roman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945459" y="3296219"/>
            <a:ext cx="4413504" cy="21876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333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2000">
                <a:latin typeface="Pluto Sans Bold"/>
                <a:cs typeface="Pluto Sans Bold"/>
              </a:defRPr>
            </a:lvl2pPr>
            <a:lvl3pPr>
              <a:defRPr sz="2000">
                <a:latin typeface="Pluto Sans Bold"/>
                <a:cs typeface="Pluto Sans Bold"/>
              </a:defRPr>
            </a:lvl3pPr>
            <a:lvl4pPr>
              <a:defRPr sz="2000">
                <a:latin typeface="Pluto Sans Bold"/>
                <a:cs typeface="Pluto Sans Bold"/>
              </a:defRPr>
            </a:lvl4pPr>
            <a:lvl5pPr>
              <a:defRPr sz="20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noFill/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8345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 (Her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>
              <a:solidFill>
                <a:srgbClr val="FFFFFF"/>
              </a:solidFill>
              <a:latin typeface="Pluto Sans Regular" charset="0"/>
            </a:endParaRP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141937" y="3438077"/>
            <a:ext cx="3048000" cy="3434263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0925" y="0"/>
            <a:ext cx="6096000" cy="6858000"/>
          </a:xfr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306521" y="3826155"/>
            <a:ext cx="2608649" cy="2635971"/>
          </a:xfrm>
        </p:spPr>
        <p:txBody>
          <a:bodyPr anchor="ctr">
            <a:normAutofit/>
          </a:bodyPr>
          <a:lstStyle>
            <a:lvl1pPr marL="0" marR="0" indent="0" algn="ctr" defTabSz="609585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33">
                <a:solidFill>
                  <a:srgbClr val="BA9653"/>
                </a:solidFill>
                <a:latin typeface="Times New Roman"/>
                <a:cs typeface="Times New Roman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12933" y="0"/>
            <a:ext cx="6095999" cy="3432432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02739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>
              <a:solidFill>
                <a:srgbClr val="FFFFFF"/>
              </a:solidFill>
              <a:latin typeface="Pluto Sans Regular" charset="0"/>
            </a:endParaRPr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-2116"/>
            <a:ext cx="12192000" cy="6858000"/>
          </a:xfrm>
          <a:noFill/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24599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E (Text &amp;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247261" y="1381085"/>
            <a:ext cx="3596640" cy="2353056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908852" y="1381084"/>
            <a:ext cx="3596640" cy="4779264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247261" y="3809404"/>
            <a:ext cx="3596640" cy="2353056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1638" y="684119"/>
            <a:ext cx="10844941" cy="495844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0830" y="1794020"/>
            <a:ext cx="3504921" cy="4285169"/>
          </a:xfrm>
        </p:spPr>
        <p:txBody>
          <a:bodyPr>
            <a:noAutofit/>
          </a:bodyPr>
          <a:lstStyle>
            <a:lvl1pPr marL="231642" indent="-231642">
              <a:lnSpc>
                <a:spcPct val="120000"/>
              </a:lnSpc>
              <a:buFont typeface="Wingdings" charset="2"/>
              <a:buChar char="§"/>
              <a:defRPr sz="1333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2000">
                <a:latin typeface="Pluto Sans Bold"/>
                <a:cs typeface="Pluto Sans Bold"/>
              </a:defRPr>
            </a:lvl2pPr>
            <a:lvl3pPr>
              <a:defRPr sz="2000">
                <a:latin typeface="Pluto Sans Bold"/>
                <a:cs typeface="Pluto Sans Bold"/>
              </a:defRPr>
            </a:lvl3pPr>
            <a:lvl4pPr>
              <a:defRPr sz="2000">
                <a:latin typeface="Pluto Sans Bold"/>
                <a:cs typeface="Pluto Sans Bold"/>
              </a:defRPr>
            </a:lvl4pPr>
            <a:lvl5pPr>
              <a:defRPr sz="20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56474" y="1387793"/>
            <a:ext cx="3504921" cy="375255"/>
          </a:xfrm>
        </p:spPr>
        <p:txBody>
          <a:bodyPr/>
          <a:lstStyle>
            <a:lvl1pPr marL="0" indent="0">
              <a:buNone/>
              <a:defRPr sz="1867" b="0" i="0">
                <a:solidFill>
                  <a:srgbClr val="BA965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>
                <a:solidFill>
                  <a:srgbClr val="BA9653"/>
                </a:solidFill>
              </a:defRPr>
            </a:lvl2pPr>
            <a:lvl3pPr marL="0" indent="0">
              <a:buNone/>
              <a:defRPr>
                <a:solidFill>
                  <a:srgbClr val="BA9653"/>
                </a:solidFill>
              </a:defRPr>
            </a:lvl3pPr>
            <a:lvl4pPr marL="0" indent="0">
              <a:buNone/>
              <a:defRPr>
                <a:solidFill>
                  <a:srgbClr val="BA9653"/>
                </a:solidFill>
              </a:defRPr>
            </a:lvl4pPr>
            <a:lvl5pPr marL="0" indent="0">
              <a:buNone/>
              <a:defRPr>
                <a:solidFill>
                  <a:srgbClr val="BA965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439180" y="201125"/>
            <a:ext cx="10844941" cy="482995"/>
          </a:xfrm>
        </p:spPr>
        <p:txBody>
          <a:bodyPr anchor="t">
            <a:noAutofit/>
          </a:bodyPr>
          <a:lstStyle>
            <a:lvl1pPr algn="l">
              <a:defRPr sz="2667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1951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E (Floor Pla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>
              <a:solidFill>
                <a:srgbClr val="FFFFFF"/>
              </a:solidFill>
              <a:latin typeface="Pluto Sans Regular" charset="0"/>
            </a:endParaRP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379384" y="0"/>
            <a:ext cx="7812616" cy="6858000"/>
          </a:xfrm>
          <a:noFill/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0830" y="1794020"/>
            <a:ext cx="3504921" cy="4285169"/>
          </a:xfrm>
        </p:spPr>
        <p:txBody>
          <a:bodyPr>
            <a:noAutofit/>
          </a:bodyPr>
          <a:lstStyle>
            <a:lvl1pPr marL="231642" indent="-231642">
              <a:lnSpc>
                <a:spcPct val="120000"/>
              </a:lnSpc>
              <a:buFont typeface="Wingdings" charset="2"/>
              <a:buChar char="§"/>
              <a:defRPr sz="1333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2000">
                <a:latin typeface="Pluto Sans Bold"/>
                <a:cs typeface="Pluto Sans Bold"/>
              </a:defRPr>
            </a:lvl2pPr>
            <a:lvl3pPr>
              <a:defRPr sz="2000">
                <a:latin typeface="Pluto Sans Bold"/>
                <a:cs typeface="Pluto Sans Bold"/>
              </a:defRPr>
            </a:lvl3pPr>
            <a:lvl4pPr>
              <a:defRPr sz="2000">
                <a:latin typeface="Pluto Sans Bold"/>
                <a:cs typeface="Pluto Sans Bold"/>
              </a:defRPr>
            </a:lvl4pPr>
            <a:lvl5pPr>
              <a:defRPr sz="20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56474" y="1387793"/>
            <a:ext cx="3504921" cy="375255"/>
          </a:xfrm>
        </p:spPr>
        <p:txBody>
          <a:bodyPr/>
          <a:lstStyle>
            <a:lvl1pPr marL="0" indent="0">
              <a:buNone/>
              <a:defRPr sz="1867" b="0" i="0">
                <a:solidFill>
                  <a:srgbClr val="BA965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>
                <a:solidFill>
                  <a:srgbClr val="BA9653"/>
                </a:solidFill>
              </a:defRPr>
            </a:lvl2pPr>
            <a:lvl3pPr marL="0" indent="0">
              <a:buNone/>
              <a:defRPr>
                <a:solidFill>
                  <a:srgbClr val="BA9653"/>
                </a:solidFill>
              </a:defRPr>
            </a:lvl3pPr>
            <a:lvl4pPr marL="0" indent="0">
              <a:buNone/>
              <a:defRPr>
                <a:solidFill>
                  <a:srgbClr val="BA9653"/>
                </a:solidFill>
              </a:defRPr>
            </a:lvl4pPr>
            <a:lvl5pPr marL="0" indent="0">
              <a:buNone/>
              <a:defRPr>
                <a:solidFill>
                  <a:srgbClr val="BA965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1638" y="684119"/>
            <a:ext cx="10844941" cy="495844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439180" y="201125"/>
            <a:ext cx="10844941" cy="482995"/>
          </a:xfrm>
        </p:spPr>
        <p:txBody>
          <a:bodyPr anchor="t">
            <a:noAutofit/>
          </a:bodyPr>
          <a:lstStyle>
            <a:lvl1pPr algn="l">
              <a:defRPr sz="2667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2913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201125"/>
            <a:ext cx="12192000" cy="788716"/>
          </a:xfrm>
        </p:spPr>
        <p:txBody>
          <a:bodyPr anchor="t">
            <a:noAutofit/>
          </a:bodyPr>
          <a:lstStyle>
            <a:lvl1pPr algn="ctr">
              <a:defRPr sz="2667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485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Without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32089" y="2791034"/>
            <a:ext cx="9524059" cy="580565"/>
          </a:xfrm>
        </p:spPr>
        <p:txBody>
          <a:bodyPr anchor="t">
            <a:normAutofit/>
          </a:bodyPr>
          <a:lstStyle>
            <a:lvl1pPr algn="ctr">
              <a:defRPr sz="2933" b="0" i="0" cap="all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1332089" y="3371600"/>
            <a:ext cx="9524059" cy="897008"/>
          </a:xfrm>
        </p:spPr>
        <p:txBody>
          <a:bodyPr>
            <a:normAutofit/>
          </a:bodyPr>
          <a:lstStyle>
            <a:lvl1pPr marL="0" indent="0" algn="ctr">
              <a:buNone/>
              <a:defRPr sz="1733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29332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Header/Sub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69384" y="288527"/>
            <a:ext cx="11048763" cy="493335"/>
          </a:xfrm>
        </p:spPr>
        <p:txBody>
          <a:bodyPr anchor="t">
            <a:noAutofit/>
          </a:bodyPr>
          <a:lstStyle>
            <a:lvl1pPr algn="ctr">
              <a:defRPr sz="2667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69384" y="781862"/>
            <a:ext cx="11048763" cy="448329"/>
          </a:xfrm>
        </p:spPr>
        <p:txBody>
          <a:bodyPr>
            <a:no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33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12638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Header (Left Aligned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39906" y="201126"/>
            <a:ext cx="10844941" cy="573509"/>
          </a:xfrm>
        </p:spPr>
        <p:txBody>
          <a:bodyPr anchor="t">
            <a:noAutofit/>
          </a:bodyPr>
          <a:lstStyle>
            <a:lvl1pPr algn="l">
              <a:defRPr sz="2667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59941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 userDrawn="1"/>
        </p:nvCxnSpPr>
        <p:spPr>
          <a:xfrm>
            <a:off x="584200" y="3090333"/>
            <a:ext cx="2032000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9486900" y="3090333"/>
            <a:ext cx="2032000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2808818" y="3090333"/>
            <a:ext cx="2034116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5027084" y="3090333"/>
            <a:ext cx="2032000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7251700" y="3090333"/>
            <a:ext cx="2032000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7251700" y="4853517"/>
            <a:ext cx="2032000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9486900" y="4853517"/>
            <a:ext cx="2032000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584200" y="4853517"/>
            <a:ext cx="2032000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2808818" y="4853517"/>
            <a:ext cx="2034116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5027084" y="4853517"/>
            <a:ext cx="2032000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69383" y="2725866"/>
            <a:ext cx="2046132" cy="355077"/>
          </a:xfrm>
        </p:spPr>
        <p:txBody>
          <a:bodyPr>
            <a:noAutofit/>
          </a:bodyPr>
          <a:lstStyle>
            <a:lvl1pPr marL="0" indent="0" algn="ctr">
              <a:buNone/>
              <a:defRPr sz="1467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7251769" y="2737504"/>
            <a:ext cx="2032139" cy="359833"/>
          </a:xfrm>
        </p:spPr>
        <p:txBody>
          <a:bodyPr>
            <a:noAutofit/>
          </a:bodyPr>
          <a:lstStyle>
            <a:lvl1pPr marL="0" indent="0" algn="ctr">
              <a:buNone/>
              <a:defRPr sz="1333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 marL="0" indent="0" algn="ctr">
              <a:buNone/>
              <a:defRPr sz="1333">
                <a:solidFill>
                  <a:srgbClr val="BA9653"/>
                </a:solidFill>
              </a:defRPr>
            </a:lvl2pPr>
            <a:lvl3pPr marL="0" indent="0" algn="ctr">
              <a:buNone/>
              <a:defRPr sz="1333">
                <a:solidFill>
                  <a:srgbClr val="BA9653"/>
                </a:solidFill>
              </a:defRPr>
            </a:lvl3pPr>
            <a:lvl4pPr marL="0" indent="0" algn="ctr">
              <a:buNone/>
              <a:defRPr sz="1333">
                <a:solidFill>
                  <a:srgbClr val="BA9653"/>
                </a:solidFill>
              </a:defRPr>
            </a:lvl4pPr>
            <a:lvl5pPr marL="0" indent="0" algn="ctr">
              <a:buNone/>
              <a:defRPr sz="1333">
                <a:solidFill>
                  <a:srgbClr val="BA9653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9486244" y="2737504"/>
            <a:ext cx="2025649" cy="359833"/>
          </a:xfrm>
        </p:spPr>
        <p:txBody>
          <a:bodyPr>
            <a:noAutofit/>
          </a:bodyPr>
          <a:lstStyle>
            <a:lvl1pPr marL="0" indent="0" algn="ctr">
              <a:buNone/>
              <a:defRPr sz="1333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 marL="0" indent="0" algn="ctr">
              <a:buNone/>
              <a:defRPr sz="1333">
                <a:solidFill>
                  <a:srgbClr val="BA9653"/>
                </a:solidFill>
              </a:defRPr>
            </a:lvl2pPr>
            <a:lvl3pPr marL="0" indent="0" algn="ctr">
              <a:buNone/>
              <a:defRPr sz="1333">
                <a:solidFill>
                  <a:srgbClr val="BA9653"/>
                </a:solidFill>
              </a:defRPr>
            </a:lvl3pPr>
            <a:lvl4pPr marL="0" indent="0" algn="ctr">
              <a:buNone/>
              <a:defRPr sz="1333">
                <a:solidFill>
                  <a:srgbClr val="BA9653"/>
                </a:solidFill>
              </a:defRPr>
            </a:lvl4pPr>
            <a:lvl5pPr marL="0" indent="0" algn="ctr">
              <a:buNone/>
              <a:defRPr sz="1333">
                <a:solidFill>
                  <a:srgbClr val="BA9653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2796739" y="3172881"/>
            <a:ext cx="2046816" cy="1708149"/>
          </a:xfrm>
        </p:spPr>
        <p:txBody>
          <a:bodyPr>
            <a:noAutofit/>
          </a:bodyPr>
          <a:lstStyle>
            <a:lvl1pPr marL="228594" indent="-228594">
              <a:lnSpc>
                <a:spcPct val="100000"/>
              </a:lnSpc>
              <a:buFont typeface="Wingdings" charset="2"/>
              <a:buChar char="§"/>
              <a:defRPr sz="12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 marL="228594" indent="-228594">
              <a:buFont typeface="Wingdings" charset="2"/>
              <a:buChar char="§"/>
              <a:defRPr sz="1200" b="0" i="0">
                <a:solidFill>
                  <a:srgbClr val="333333"/>
                </a:solidFill>
                <a:latin typeface="Tahoma"/>
                <a:cs typeface="Tahoma"/>
              </a:defRPr>
            </a:lvl2pPr>
            <a:lvl3pPr marL="228594" indent="-228594">
              <a:buFont typeface="Wingdings" charset="2"/>
              <a:buChar char="§"/>
              <a:defRPr sz="1200" b="0" i="0">
                <a:solidFill>
                  <a:srgbClr val="333333"/>
                </a:solidFill>
                <a:latin typeface="Tahoma"/>
                <a:cs typeface="Tahoma"/>
              </a:defRPr>
            </a:lvl3pPr>
            <a:lvl4pPr marL="228594" indent="-228594">
              <a:buFont typeface="Wingdings" charset="2"/>
              <a:buChar char="§"/>
              <a:defRPr sz="1200" b="0" i="0">
                <a:solidFill>
                  <a:srgbClr val="333333"/>
                </a:solidFill>
                <a:latin typeface="Tahoma"/>
                <a:cs typeface="Tahoma"/>
              </a:defRPr>
            </a:lvl4pPr>
            <a:lvl5pPr marL="228594" indent="-228594">
              <a:buFont typeface="Wingdings" charset="2"/>
              <a:buChar char="§"/>
              <a:defRPr sz="1200" b="0" i="0">
                <a:solidFill>
                  <a:srgbClr val="333333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2796739" y="4962106"/>
            <a:ext cx="2046816" cy="1184103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 marL="0" indent="0">
              <a:buNone/>
              <a:defRPr sz="1200" b="0" i="0">
                <a:solidFill>
                  <a:srgbClr val="333333"/>
                </a:solidFill>
                <a:latin typeface="Tahoma"/>
                <a:cs typeface="Tahoma"/>
              </a:defRPr>
            </a:lvl2pPr>
            <a:lvl3pPr marL="0" indent="0">
              <a:buNone/>
              <a:defRPr sz="1200" b="0" i="0">
                <a:solidFill>
                  <a:srgbClr val="333333"/>
                </a:solidFill>
                <a:latin typeface="Tahoma"/>
                <a:cs typeface="Tahoma"/>
              </a:defRPr>
            </a:lvl3pPr>
            <a:lvl4pPr marL="0" indent="0">
              <a:buNone/>
              <a:defRPr sz="1200" b="0" i="0">
                <a:solidFill>
                  <a:srgbClr val="333333"/>
                </a:solidFill>
                <a:latin typeface="Tahoma"/>
                <a:cs typeface="Tahoma"/>
              </a:defRPr>
            </a:lvl4pPr>
            <a:lvl5pPr marL="0" indent="0">
              <a:buNone/>
              <a:defRPr sz="1200" b="0" i="0">
                <a:latin typeface="Pluto Sans Cond Regular"/>
                <a:cs typeface="Pluto Sans Cond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34"/>
          </p:nvPr>
        </p:nvSpPr>
        <p:spPr>
          <a:xfrm>
            <a:off x="5013175" y="3170123"/>
            <a:ext cx="2046816" cy="1708149"/>
          </a:xfrm>
        </p:spPr>
        <p:txBody>
          <a:bodyPr>
            <a:noAutofit/>
          </a:bodyPr>
          <a:lstStyle>
            <a:lvl1pPr marL="228594" indent="-228594">
              <a:lnSpc>
                <a:spcPct val="100000"/>
              </a:lnSpc>
              <a:buFont typeface="Wingdings" charset="2"/>
              <a:buChar char="§"/>
              <a:defRPr sz="12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 marL="228594" indent="-228594">
              <a:buFont typeface="Wingdings" charset="2"/>
              <a:buChar char="§"/>
              <a:defRPr sz="1200" b="0" i="0">
                <a:solidFill>
                  <a:srgbClr val="333333"/>
                </a:solidFill>
                <a:latin typeface="Tahoma"/>
                <a:cs typeface="Tahoma"/>
              </a:defRPr>
            </a:lvl2pPr>
            <a:lvl3pPr marL="228594" indent="-228594">
              <a:buFont typeface="Wingdings" charset="2"/>
              <a:buChar char="§"/>
              <a:defRPr sz="1200" b="0" i="0">
                <a:solidFill>
                  <a:srgbClr val="333333"/>
                </a:solidFill>
                <a:latin typeface="Tahoma"/>
                <a:cs typeface="Tahoma"/>
              </a:defRPr>
            </a:lvl3pPr>
            <a:lvl4pPr marL="228594" indent="-228594">
              <a:buFont typeface="Wingdings" charset="2"/>
              <a:buChar char="§"/>
              <a:defRPr sz="1200" b="0" i="0">
                <a:solidFill>
                  <a:srgbClr val="333333"/>
                </a:solidFill>
                <a:latin typeface="Tahoma"/>
                <a:cs typeface="Tahoma"/>
              </a:defRPr>
            </a:lvl4pPr>
            <a:lvl5pPr marL="228594" indent="-228594">
              <a:buFont typeface="Wingdings" charset="2"/>
              <a:buChar char="§"/>
              <a:defRPr sz="1200" b="0" i="0">
                <a:solidFill>
                  <a:srgbClr val="333333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35"/>
          </p:nvPr>
        </p:nvSpPr>
        <p:spPr>
          <a:xfrm>
            <a:off x="5013175" y="4959347"/>
            <a:ext cx="2046816" cy="1186861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 marL="0" indent="0">
              <a:buNone/>
              <a:defRPr sz="1200" b="0" i="0">
                <a:solidFill>
                  <a:srgbClr val="333333"/>
                </a:solidFill>
                <a:latin typeface="Tahoma"/>
                <a:cs typeface="Tahoma"/>
              </a:defRPr>
            </a:lvl2pPr>
            <a:lvl3pPr marL="0" indent="0">
              <a:buNone/>
              <a:defRPr sz="1200" b="0" i="0">
                <a:solidFill>
                  <a:srgbClr val="333333"/>
                </a:solidFill>
                <a:latin typeface="Tahoma"/>
                <a:cs typeface="Tahoma"/>
              </a:defRPr>
            </a:lvl3pPr>
            <a:lvl4pPr marL="0" indent="0">
              <a:buNone/>
              <a:defRPr sz="1200" b="0" i="0">
                <a:solidFill>
                  <a:srgbClr val="333333"/>
                </a:solidFill>
                <a:latin typeface="Tahoma"/>
                <a:cs typeface="Tahoma"/>
              </a:defRPr>
            </a:lvl4pPr>
            <a:lvl5pPr marL="0" indent="0">
              <a:buNone/>
              <a:defRPr sz="1200" b="0" i="0">
                <a:latin typeface="Pluto Sans Cond Regular"/>
                <a:cs typeface="Pluto Sans Cond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7262735" y="3180534"/>
            <a:ext cx="2046816" cy="1708149"/>
          </a:xfrm>
        </p:spPr>
        <p:txBody>
          <a:bodyPr>
            <a:noAutofit/>
          </a:bodyPr>
          <a:lstStyle>
            <a:lvl1pPr marL="228594" indent="-228594">
              <a:lnSpc>
                <a:spcPct val="100000"/>
              </a:lnSpc>
              <a:buFont typeface="Wingdings" charset="2"/>
              <a:buChar char="§"/>
              <a:defRPr sz="12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 marL="228594" indent="-228594">
              <a:lnSpc>
                <a:spcPct val="100000"/>
              </a:lnSpc>
              <a:buFont typeface="Wingdings" charset="2"/>
              <a:buChar char="§"/>
              <a:defRPr sz="1200" b="0" i="0">
                <a:solidFill>
                  <a:srgbClr val="333333"/>
                </a:solidFill>
                <a:latin typeface="Tahoma"/>
                <a:cs typeface="Tahoma"/>
              </a:defRPr>
            </a:lvl2pPr>
            <a:lvl3pPr marL="228594" indent="-228594">
              <a:lnSpc>
                <a:spcPct val="100000"/>
              </a:lnSpc>
              <a:buFont typeface="Wingdings" charset="2"/>
              <a:buChar char="§"/>
              <a:defRPr sz="1200" b="0" i="0">
                <a:solidFill>
                  <a:srgbClr val="333333"/>
                </a:solidFill>
                <a:latin typeface="Tahoma"/>
                <a:cs typeface="Tahoma"/>
              </a:defRPr>
            </a:lvl3pPr>
            <a:lvl4pPr marL="228594" indent="-228594">
              <a:lnSpc>
                <a:spcPct val="100000"/>
              </a:lnSpc>
              <a:buFont typeface="Wingdings" charset="2"/>
              <a:buChar char="§"/>
              <a:defRPr sz="1200" b="0" i="0">
                <a:solidFill>
                  <a:srgbClr val="333333"/>
                </a:solidFill>
                <a:latin typeface="Tahoma"/>
                <a:cs typeface="Tahoma"/>
              </a:defRPr>
            </a:lvl4pPr>
            <a:lvl5pPr marL="228594" indent="-228594">
              <a:lnSpc>
                <a:spcPct val="100000"/>
              </a:lnSpc>
              <a:buFont typeface="Wingdings" charset="2"/>
              <a:buChar char="§"/>
              <a:defRPr sz="1200" b="0" i="0">
                <a:solidFill>
                  <a:srgbClr val="333333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7262735" y="4969757"/>
            <a:ext cx="2046816" cy="1176451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 marL="0" indent="0">
              <a:buNone/>
              <a:defRPr sz="1200" b="0" i="0">
                <a:solidFill>
                  <a:srgbClr val="333333"/>
                </a:solidFill>
                <a:latin typeface="Tahoma"/>
                <a:cs typeface="Tahoma"/>
              </a:defRPr>
            </a:lvl2pPr>
            <a:lvl3pPr marL="0" indent="0">
              <a:buNone/>
              <a:defRPr sz="1200" b="0" i="0">
                <a:solidFill>
                  <a:srgbClr val="333333"/>
                </a:solidFill>
                <a:latin typeface="Tahoma"/>
                <a:cs typeface="Tahoma"/>
              </a:defRPr>
            </a:lvl3pPr>
            <a:lvl4pPr marL="0" indent="0">
              <a:buNone/>
              <a:defRPr sz="1200" b="0" i="0">
                <a:solidFill>
                  <a:srgbClr val="333333"/>
                </a:solidFill>
                <a:latin typeface="Tahoma"/>
                <a:cs typeface="Tahoma"/>
              </a:defRPr>
            </a:lvl4pPr>
            <a:lvl5pPr marL="0" indent="0">
              <a:buNone/>
              <a:defRPr sz="1200" b="0" i="0">
                <a:latin typeface="Pluto Sans Cond Regular"/>
                <a:cs typeface="Pluto Sans Cond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9486241" y="3186516"/>
            <a:ext cx="2046816" cy="1708149"/>
          </a:xfrm>
        </p:spPr>
        <p:txBody>
          <a:bodyPr>
            <a:noAutofit/>
          </a:bodyPr>
          <a:lstStyle>
            <a:lvl1pPr marL="228594" indent="-228594">
              <a:lnSpc>
                <a:spcPct val="100000"/>
              </a:lnSpc>
              <a:buFont typeface="Wingdings" charset="2"/>
              <a:buChar char="§"/>
              <a:defRPr sz="12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 marL="228594" indent="-228594">
              <a:lnSpc>
                <a:spcPct val="100000"/>
              </a:lnSpc>
              <a:buFont typeface="Wingdings" charset="2"/>
              <a:buChar char="§"/>
              <a:defRPr sz="1200" b="0" i="0">
                <a:solidFill>
                  <a:srgbClr val="333333"/>
                </a:solidFill>
                <a:latin typeface="Tahoma"/>
                <a:cs typeface="Tahoma"/>
              </a:defRPr>
            </a:lvl2pPr>
            <a:lvl3pPr marL="228594" indent="-228594">
              <a:lnSpc>
                <a:spcPct val="100000"/>
              </a:lnSpc>
              <a:buFont typeface="Wingdings" charset="2"/>
              <a:buChar char="§"/>
              <a:defRPr sz="1200" b="0" i="0">
                <a:solidFill>
                  <a:srgbClr val="333333"/>
                </a:solidFill>
                <a:latin typeface="Tahoma"/>
                <a:cs typeface="Tahoma"/>
              </a:defRPr>
            </a:lvl3pPr>
            <a:lvl4pPr marL="228594" indent="-228594">
              <a:lnSpc>
                <a:spcPct val="100000"/>
              </a:lnSpc>
              <a:buFont typeface="Wingdings" charset="2"/>
              <a:buChar char="§"/>
              <a:defRPr sz="1200" b="0" i="0">
                <a:solidFill>
                  <a:srgbClr val="333333"/>
                </a:solidFill>
                <a:latin typeface="Tahoma"/>
                <a:cs typeface="Tahoma"/>
              </a:defRPr>
            </a:lvl4pPr>
            <a:lvl5pPr marL="228594" indent="-228594">
              <a:lnSpc>
                <a:spcPct val="100000"/>
              </a:lnSpc>
              <a:buFont typeface="Wingdings" charset="2"/>
              <a:buChar char="§"/>
              <a:defRPr sz="1200" b="0" i="0">
                <a:solidFill>
                  <a:srgbClr val="333333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9486241" y="4975741"/>
            <a:ext cx="2046816" cy="1170468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 marL="0" indent="0">
              <a:buNone/>
              <a:defRPr sz="1200" b="0" i="0">
                <a:solidFill>
                  <a:srgbClr val="333333"/>
                </a:solidFill>
                <a:latin typeface="Tahoma"/>
                <a:cs typeface="Tahoma"/>
              </a:defRPr>
            </a:lvl2pPr>
            <a:lvl3pPr marL="0" indent="0">
              <a:buNone/>
              <a:defRPr sz="1200" b="0" i="0">
                <a:solidFill>
                  <a:srgbClr val="333333"/>
                </a:solidFill>
                <a:latin typeface="Tahoma"/>
                <a:cs typeface="Tahoma"/>
              </a:defRPr>
            </a:lvl3pPr>
            <a:lvl4pPr marL="0" indent="0">
              <a:buNone/>
              <a:defRPr sz="1200" b="0" i="0">
                <a:solidFill>
                  <a:srgbClr val="333333"/>
                </a:solidFill>
                <a:latin typeface="Tahoma"/>
                <a:cs typeface="Tahoma"/>
              </a:defRPr>
            </a:lvl4pPr>
            <a:lvl5pPr marL="0" indent="0">
              <a:buNone/>
              <a:defRPr sz="1200" b="0" i="0">
                <a:latin typeface="Pluto Sans Cond Regular"/>
                <a:cs typeface="Pluto Sans Cond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143770" y="1294296"/>
            <a:ext cx="1312253" cy="1312253"/>
          </a:xfrm>
        </p:spPr>
        <p:txBody>
          <a:bodyPr rtlCol="0">
            <a:normAutofit/>
          </a:bodyPr>
          <a:lstStyle>
            <a:lvl1pPr>
              <a:defRPr sz="1067"/>
            </a:lvl1pPr>
          </a:lstStyle>
          <a:p>
            <a:pPr lvl="0"/>
            <a:endParaRPr lang="en-US" noProof="0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7633227" y="1294669"/>
            <a:ext cx="1320745" cy="1312253"/>
          </a:xfrm>
          <a:prstGeom prst="ellipse">
            <a:avLst/>
          </a:prstGeom>
          <a:noFill/>
        </p:spPr>
        <p:txBody>
          <a:bodyPr lIns="0" rIns="0" rtlCol="0" anchor="ctr">
            <a:normAutofit/>
          </a:bodyPr>
          <a:lstStyle>
            <a:lvl1pPr algn="ctr">
              <a:defRPr sz="1067">
                <a:solidFill>
                  <a:srgbClr val="5D5D5D"/>
                </a:solidFill>
                <a:latin typeface="Playfair Display"/>
                <a:cs typeface="Playfair Display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39906" y="201126"/>
            <a:ext cx="10844941" cy="573509"/>
          </a:xfrm>
        </p:spPr>
        <p:txBody>
          <a:bodyPr anchor="t">
            <a:noAutofit/>
          </a:bodyPr>
          <a:lstStyle>
            <a:lvl1pPr algn="l">
              <a:defRPr sz="2667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796739" y="2742961"/>
            <a:ext cx="2046816" cy="359833"/>
          </a:xfrm>
        </p:spPr>
        <p:txBody>
          <a:bodyPr>
            <a:noAutofit/>
          </a:bodyPr>
          <a:lstStyle>
            <a:lvl1pPr marL="0" indent="0" algn="ctr">
              <a:buNone/>
              <a:defRPr sz="1333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 marL="0" indent="0" algn="ctr">
              <a:buNone/>
              <a:defRPr sz="1333">
                <a:solidFill>
                  <a:srgbClr val="BA9653"/>
                </a:solidFill>
              </a:defRPr>
            </a:lvl2pPr>
            <a:lvl3pPr marL="0" indent="0" algn="ctr">
              <a:buNone/>
              <a:defRPr sz="1333">
                <a:solidFill>
                  <a:srgbClr val="BA9653"/>
                </a:solidFill>
              </a:defRPr>
            </a:lvl3pPr>
            <a:lvl4pPr marL="0" indent="0" algn="ctr">
              <a:buNone/>
              <a:defRPr sz="1333">
                <a:solidFill>
                  <a:srgbClr val="BA9653"/>
                </a:solidFill>
              </a:defRPr>
            </a:lvl4pPr>
            <a:lvl5pPr marL="0" indent="0" algn="ctr">
              <a:buNone/>
              <a:defRPr sz="1333">
                <a:solidFill>
                  <a:srgbClr val="BA9653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69383" y="3175591"/>
            <a:ext cx="2046132" cy="1116367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None/>
              <a:defRPr sz="1467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83378" y="4964290"/>
            <a:ext cx="2032137" cy="1116367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None/>
              <a:defRPr sz="1467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832788" y="1311578"/>
            <a:ext cx="1320745" cy="1312253"/>
          </a:xfrm>
          <a:prstGeom prst="ellipse">
            <a:avLst/>
          </a:prstGeom>
          <a:noFill/>
        </p:spPr>
        <p:txBody>
          <a:bodyPr lIns="0" rIns="0" rtlCol="0" anchor="ctr">
            <a:normAutofit/>
          </a:bodyPr>
          <a:lstStyle>
            <a:lvl1pPr algn="ctr">
              <a:defRPr sz="1067">
                <a:solidFill>
                  <a:srgbClr val="5D5D5D"/>
                </a:solidFill>
                <a:latin typeface="Playfair Display"/>
                <a:cs typeface="Playfair Display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5386584" y="1294296"/>
            <a:ext cx="1312253" cy="1312253"/>
          </a:xfrm>
        </p:spPr>
        <p:txBody>
          <a:bodyPr rtlCol="0">
            <a:normAutofit/>
          </a:bodyPr>
          <a:lstStyle>
            <a:lvl1pPr>
              <a:defRPr sz="1067"/>
            </a:lvl1pPr>
          </a:lstStyle>
          <a:p>
            <a:pPr lvl="0"/>
            <a:endParaRPr lang="en-US" noProof="0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5013175" y="2748944"/>
            <a:ext cx="2046816" cy="359833"/>
          </a:xfrm>
        </p:spPr>
        <p:txBody>
          <a:bodyPr>
            <a:noAutofit/>
          </a:bodyPr>
          <a:lstStyle>
            <a:lvl1pPr marL="0" indent="0" algn="ctr">
              <a:buNone/>
              <a:defRPr sz="1333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 marL="0" indent="0" algn="ctr">
              <a:buNone/>
              <a:defRPr sz="1333">
                <a:solidFill>
                  <a:srgbClr val="BA9653"/>
                </a:solidFill>
              </a:defRPr>
            </a:lvl2pPr>
            <a:lvl3pPr marL="0" indent="0" algn="ctr">
              <a:buNone/>
              <a:defRPr sz="1333">
                <a:solidFill>
                  <a:srgbClr val="BA9653"/>
                </a:solidFill>
              </a:defRPr>
            </a:lvl3pPr>
            <a:lvl4pPr marL="0" indent="0" algn="ctr">
              <a:buNone/>
              <a:defRPr sz="1333">
                <a:solidFill>
                  <a:srgbClr val="BA9653"/>
                </a:solidFill>
              </a:defRPr>
            </a:lvl4pPr>
            <a:lvl5pPr marL="0" indent="0" algn="ctr">
              <a:buNone/>
              <a:defRPr sz="1333">
                <a:solidFill>
                  <a:srgbClr val="BA9653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6381182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&amp; Lo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>
              <a:solidFill>
                <a:srgbClr val="FFFFFF"/>
              </a:solidFill>
              <a:latin typeface="Pluto Sans Regular" charset="0"/>
            </a:endParaRP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7814164" cy="6858000"/>
          </a:xfrm>
        </p:spPr>
        <p:txBody>
          <a:bodyPr rtlCol="0">
            <a:noAutofit/>
          </a:bodyPr>
          <a:lstStyle>
            <a:lvl1pPr>
              <a:defRPr sz="1333"/>
            </a:lvl1pPr>
          </a:lstStyle>
          <a:p>
            <a:pPr lvl="0"/>
            <a:endParaRPr lang="en-US" noProof="0" dirty="0"/>
          </a:p>
        </p:txBody>
      </p:sp>
      <p:sp>
        <p:nvSpPr>
          <p:cNvPr id="2" name="Subtitle 2"/>
          <p:cNvSpPr>
            <a:spLocks noGrp="1"/>
          </p:cNvSpPr>
          <p:nvPr>
            <p:ph type="subTitle" idx="1"/>
          </p:nvPr>
        </p:nvSpPr>
        <p:spPr>
          <a:xfrm>
            <a:off x="8635746" y="1762062"/>
            <a:ext cx="3556255" cy="423245"/>
          </a:xfrm>
        </p:spPr>
        <p:txBody>
          <a:bodyPr anchor="b"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67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8635745" y="2154561"/>
            <a:ext cx="2557188" cy="1122859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12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2000">
                <a:latin typeface="Pluto Sans Bold"/>
                <a:cs typeface="Pluto Sans Bold"/>
              </a:defRPr>
            </a:lvl2pPr>
            <a:lvl3pPr>
              <a:defRPr sz="2000">
                <a:latin typeface="Pluto Sans Bold"/>
                <a:cs typeface="Pluto Sans Bold"/>
              </a:defRPr>
            </a:lvl3pPr>
            <a:lvl4pPr>
              <a:defRPr sz="2000">
                <a:latin typeface="Pluto Sans Bold"/>
                <a:cs typeface="Pluto Sans Bold"/>
              </a:defRPr>
            </a:lvl4pPr>
            <a:lvl5pPr>
              <a:defRPr sz="20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6157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3022462"/>
            <a:ext cx="12192000" cy="580565"/>
          </a:xfrm>
        </p:spPr>
        <p:txBody>
          <a:bodyPr anchor="t">
            <a:normAutofit/>
          </a:bodyPr>
          <a:lstStyle>
            <a:lvl1pPr algn="ctr">
              <a:defRPr sz="2933" b="0" i="0" cap="none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49787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4F5F5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>
              <a:solidFill>
                <a:srgbClr val="FFFFFF"/>
              </a:solidFill>
              <a:latin typeface="Pluto Sans Regular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41867" y="4262967"/>
            <a:ext cx="11108267" cy="2059517"/>
          </a:xfrm>
          <a:prstGeom prst="rect">
            <a:avLst/>
          </a:prstGeom>
          <a:solidFill>
            <a:srgbClr val="FFFFFF">
              <a:alpha val="90195"/>
            </a:srgbClr>
          </a:solidFill>
          <a:ln>
            <a:noFill/>
          </a:ln>
          <a:effectLst>
            <a:outerShdw blurRad="50800" dist="38100" dir="5400000" algn="t" rotWithShape="0">
              <a:srgbClr val="808080">
                <a:alpha val="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>
              <a:solidFill>
                <a:srgbClr val="FFFFFF"/>
              </a:solidFill>
              <a:latin typeface="Pluto Sans Regular" charset="0"/>
            </a:endParaRPr>
          </a:p>
        </p:txBody>
      </p:sp>
      <p:pic>
        <p:nvPicPr>
          <p:cNvPr id="7" name="Picture 8" descr="Shangri-la-logo-ico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085" y="4552952"/>
            <a:ext cx="359833" cy="41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noFill/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2028"/>
            <a:ext cx="10363200" cy="580565"/>
          </a:xfrm>
        </p:spPr>
        <p:txBody>
          <a:bodyPr anchor="t">
            <a:normAutofit/>
          </a:bodyPr>
          <a:lstStyle>
            <a:lvl1pPr algn="ctr">
              <a:defRPr sz="2933" b="0" i="0" cap="all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39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42024" y="201125"/>
            <a:ext cx="10854555" cy="482995"/>
          </a:xfrm>
        </p:spPr>
        <p:txBody>
          <a:bodyPr anchor="t">
            <a:noAutofit/>
          </a:bodyPr>
          <a:lstStyle>
            <a:lvl1pPr algn="l">
              <a:defRPr sz="2933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36743" y="1296050"/>
            <a:ext cx="9524059" cy="5081951"/>
          </a:xfrm>
        </p:spPr>
        <p:txBody>
          <a:bodyPr tIns="0" bIns="0">
            <a:noAutofit/>
          </a:bodyPr>
          <a:lstStyle>
            <a:lvl1pPr marL="377943" marR="0" indent="-377943" algn="l" defTabSz="609585" rtl="0" eaLnBrk="1" fontAlgn="auto" latinLnBrk="0" hangingPunct="1">
              <a:lnSpc>
                <a:spcPts val="3067"/>
              </a:lnSpc>
              <a:spcBef>
                <a:spcPts val="667"/>
              </a:spcBef>
              <a:spcAft>
                <a:spcPts val="0"/>
              </a:spcAft>
              <a:buClr>
                <a:srgbClr val="BA9653"/>
              </a:buClr>
              <a:buSzTx/>
              <a:buFont typeface="Wingdings" charset="2"/>
              <a:buChar char="§"/>
              <a:tabLst/>
              <a:defRPr sz="2133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353559" indent="-353559">
              <a:lnSpc>
                <a:spcPct val="120000"/>
              </a:lnSpc>
              <a:buFont typeface="Wingdings" charset="2"/>
              <a:buChar char="§"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719310" indent="-353559">
              <a:lnSpc>
                <a:spcPts val="3067"/>
              </a:lnSpc>
              <a:buFont typeface="Wingdings" charset="2"/>
              <a:buChar char="§"/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3pPr>
            <a:lvl4pPr marL="1085061" indent="-353559">
              <a:lnSpc>
                <a:spcPts val="3067"/>
              </a:lnSpc>
              <a:buFont typeface="Wingdings" charset="2"/>
              <a:buChar char="§"/>
              <a:defRPr sz="1333" b="0" i="0">
                <a:solidFill>
                  <a:schemeClr val="tx1"/>
                </a:solidFill>
                <a:latin typeface="Playfair Display"/>
                <a:cs typeface="Playfair Display"/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51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Caption/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717118" y="4341284"/>
            <a:ext cx="757767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76276"/>
            <a:ext cx="10363200" cy="580565"/>
          </a:xfrm>
        </p:spPr>
        <p:txBody>
          <a:bodyPr anchor="t">
            <a:noAutofit/>
          </a:bodyPr>
          <a:lstStyle>
            <a:lvl1pPr algn="ctr">
              <a:defRPr sz="2933" b="0" i="0" cap="none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0259" y="2409831"/>
            <a:ext cx="7888224" cy="19313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Aft>
                <a:spcPts val="800"/>
              </a:spcAft>
              <a:buFontTx/>
              <a:buNone/>
              <a:defRPr sz="1733" b="0" i="0" spc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/>
          </p:nvPr>
        </p:nvSpPr>
        <p:spPr>
          <a:xfrm>
            <a:off x="914400" y="4752149"/>
            <a:ext cx="10363200" cy="62399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33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8700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(Small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450468" y="1263276"/>
            <a:ext cx="7437120" cy="375139"/>
          </a:xfrm>
        </p:spPr>
        <p:txBody>
          <a:bodyPr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9653"/>
              </a:buClr>
              <a:buSzTx/>
              <a:buFont typeface="Wingdings" charset="2"/>
              <a:buNone/>
              <a:tabLst/>
              <a:defRPr sz="1867" b="0" i="0">
                <a:solidFill>
                  <a:srgbClr val="BA9653"/>
                </a:solidFill>
                <a:latin typeface="Times New Roman"/>
                <a:cs typeface="Times New Roman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8688" y="1660266"/>
            <a:ext cx="7437120" cy="4865977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333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2000">
                <a:latin typeface="Pluto Sans Bold"/>
                <a:cs typeface="Pluto Sans Bold"/>
              </a:defRPr>
            </a:lvl2pPr>
            <a:lvl3pPr>
              <a:defRPr sz="2000">
                <a:latin typeface="Pluto Sans Bold"/>
                <a:cs typeface="Pluto Sans Bold"/>
              </a:defRPr>
            </a:lvl3pPr>
            <a:lvl4pPr>
              <a:defRPr sz="2000">
                <a:latin typeface="Pluto Sans Bold"/>
                <a:cs typeface="Pluto Sans Bold"/>
              </a:defRPr>
            </a:lvl4pPr>
            <a:lvl5pPr>
              <a:defRPr sz="20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39180" y="201125"/>
            <a:ext cx="10844941" cy="482995"/>
          </a:xfrm>
        </p:spPr>
        <p:txBody>
          <a:bodyPr anchor="t">
            <a:noAutofit/>
          </a:bodyPr>
          <a:lstStyle>
            <a:lvl1pPr algn="l">
              <a:defRPr sz="2667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1638" y="684119"/>
            <a:ext cx="10844941" cy="495844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785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(Small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0468" y="1583789"/>
            <a:ext cx="5289531" cy="4865977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333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2000">
                <a:latin typeface="Pluto Sans Bold"/>
                <a:cs typeface="Pluto Sans Bold"/>
              </a:defRPr>
            </a:lvl2pPr>
            <a:lvl3pPr>
              <a:defRPr sz="2000">
                <a:latin typeface="Pluto Sans Bold"/>
                <a:cs typeface="Pluto Sans Bold"/>
              </a:defRPr>
            </a:lvl3pPr>
            <a:lvl4pPr>
              <a:defRPr sz="2000">
                <a:latin typeface="Pluto Sans Bold"/>
                <a:cs typeface="Pluto Sans Bold"/>
              </a:defRPr>
            </a:lvl4pPr>
            <a:lvl5pPr>
              <a:defRPr sz="20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444823" y="3085833"/>
            <a:ext cx="5289532" cy="375139"/>
          </a:xfrm>
        </p:spPr>
        <p:txBody>
          <a:bodyPr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9653"/>
              </a:buClr>
              <a:buSzTx/>
              <a:buFont typeface="Wingdings" charset="2"/>
              <a:buNone/>
              <a:tabLst/>
              <a:defRPr sz="1867" b="0" i="0">
                <a:solidFill>
                  <a:srgbClr val="BA9653"/>
                </a:solidFill>
                <a:latin typeface="Times New Roman"/>
                <a:cs typeface="Times New Roman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017167" y="1584879"/>
            <a:ext cx="5289531" cy="4865979"/>
          </a:xfrm>
        </p:spPr>
        <p:txBody>
          <a:bodyPr>
            <a:normAutofit/>
          </a:bodyPr>
          <a:lstStyle>
            <a:lvl1pPr marL="228594" indent="-228594">
              <a:lnSpc>
                <a:spcPct val="120000"/>
              </a:lnSpc>
              <a:buFont typeface="Wingdings" charset="2"/>
              <a:buChar char="§"/>
              <a:defRPr sz="1333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2000">
                <a:latin typeface="Pluto Sans Bold"/>
                <a:cs typeface="Pluto Sans Bold"/>
              </a:defRPr>
            </a:lvl2pPr>
            <a:lvl3pPr>
              <a:defRPr sz="2000">
                <a:latin typeface="Pluto Sans Bold"/>
                <a:cs typeface="Pluto Sans Bold"/>
              </a:defRPr>
            </a:lvl3pPr>
            <a:lvl4pPr>
              <a:defRPr sz="2000">
                <a:latin typeface="Pluto Sans Bold"/>
                <a:cs typeface="Pluto Sans Bold"/>
              </a:defRPr>
            </a:lvl4pPr>
            <a:lvl5pPr>
              <a:defRPr sz="20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1638" y="684119"/>
            <a:ext cx="10844941" cy="495844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9180" y="201125"/>
            <a:ext cx="10844941" cy="482995"/>
          </a:xfrm>
        </p:spPr>
        <p:txBody>
          <a:bodyPr anchor="t">
            <a:noAutofit/>
          </a:bodyPr>
          <a:lstStyle>
            <a:lvl1pPr algn="l">
              <a:defRPr sz="2667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067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 (Small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1638" y="684119"/>
            <a:ext cx="10844941" cy="495844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9180" y="201125"/>
            <a:ext cx="10844941" cy="482995"/>
          </a:xfrm>
        </p:spPr>
        <p:txBody>
          <a:bodyPr anchor="t">
            <a:noAutofit/>
          </a:bodyPr>
          <a:lstStyle>
            <a:lvl1pPr algn="l">
              <a:defRPr sz="2667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44824" y="1584066"/>
            <a:ext cx="5289531" cy="4867069"/>
          </a:xfrm>
        </p:spPr>
        <p:txBody>
          <a:bodyPr/>
          <a:lstStyle>
            <a:lvl1pPr marL="243411" indent="-243411">
              <a:buFont typeface="Wingdings" charset="2"/>
              <a:buChar char="§"/>
              <a:defRPr sz="1333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 marL="476239" indent="-232828">
              <a:buFont typeface="Wingdings" charset="2"/>
              <a:buChar char="§"/>
              <a:defRPr sz="1333" b="0" i="0">
                <a:solidFill>
                  <a:srgbClr val="333333"/>
                </a:solidFill>
                <a:latin typeface="Tahoma"/>
                <a:cs typeface="Tahoma"/>
              </a:defRPr>
            </a:lvl2pPr>
            <a:lvl3pPr marL="592652" indent="-232828">
              <a:buFont typeface="Wingdings" charset="2"/>
              <a:buChar char="§"/>
              <a:defRPr sz="1333" b="0" i="0">
                <a:solidFill>
                  <a:srgbClr val="333333"/>
                </a:solidFill>
                <a:latin typeface="Tahoma"/>
                <a:cs typeface="Tahoma"/>
              </a:defRPr>
            </a:lvl3pPr>
            <a:lvl4pPr marL="719649" indent="-243411">
              <a:buFont typeface="Wingdings" charset="2"/>
              <a:buChar char="§"/>
              <a:defRPr sz="1333" b="0" i="0">
                <a:solidFill>
                  <a:srgbClr val="333333"/>
                </a:solidFill>
                <a:latin typeface="Tahoma"/>
                <a:cs typeface="Tahoma"/>
              </a:defRPr>
            </a:lvl4pPr>
            <a:lvl5pPr marL="836063" indent="-243411">
              <a:buFont typeface="Wingdings" charset="2"/>
              <a:buChar char="§"/>
              <a:defRPr sz="1333" b="0" i="0">
                <a:solidFill>
                  <a:srgbClr val="333333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021529" y="1584066"/>
            <a:ext cx="5289531" cy="4867069"/>
          </a:xfrm>
        </p:spPr>
        <p:txBody>
          <a:bodyPr/>
          <a:lstStyle>
            <a:lvl1pPr marL="243411" indent="-243411">
              <a:buFont typeface="Wingdings" charset="2"/>
              <a:buChar char="§"/>
              <a:defRPr sz="1333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 marL="476239" indent="-232828">
              <a:buFont typeface="Wingdings" charset="2"/>
              <a:buChar char="§"/>
              <a:defRPr sz="1333" b="0" i="0">
                <a:solidFill>
                  <a:srgbClr val="333333"/>
                </a:solidFill>
                <a:latin typeface="Tahoma"/>
                <a:cs typeface="Tahoma"/>
              </a:defRPr>
            </a:lvl2pPr>
            <a:lvl3pPr marL="592652" indent="-232828">
              <a:buFont typeface="Wingdings" charset="2"/>
              <a:buChar char="§"/>
              <a:defRPr sz="1333" b="0" i="0">
                <a:solidFill>
                  <a:srgbClr val="333333"/>
                </a:solidFill>
                <a:latin typeface="Tahoma"/>
                <a:cs typeface="Tahoma"/>
              </a:defRPr>
            </a:lvl3pPr>
            <a:lvl4pPr marL="719649" indent="-243411">
              <a:buFont typeface="Wingdings" charset="2"/>
              <a:buChar char="§"/>
              <a:defRPr sz="1333" b="0" i="0">
                <a:solidFill>
                  <a:srgbClr val="333333"/>
                </a:solidFill>
                <a:latin typeface="Tahoma"/>
                <a:cs typeface="Tahoma"/>
              </a:defRPr>
            </a:lvl4pPr>
            <a:lvl5pPr marL="836063" indent="-243411">
              <a:buFont typeface="Wingdings" charset="2"/>
              <a:buChar char="§"/>
              <a:defRPr sz="1333" b="0" i="0">
                <a:solidFill>
                  <a:srgbClr val="333333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905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(Big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444824" y="1263276"/>
            <a:ext cx="10844941" cy="375139"/>
          </a:xfrm>
        </p:spPr>
        <p:txBody>
          <a:bodyPr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9653"/>
              </a:buClr>
              <a:buSzTx/>
              <a:buFont typeface="Wingdings" charset="2"/>
              <a:buNone/>
              <a:tabLst/>
              <a:defRPr sz="1867" b="0" i="0">
                <a:solidFill>
                  <a:srgbClr val="BA9653"/>
                </a:solidFill>
                <a:latin typeface="Times New Roman"/>
                <a:cs typeface="Times New Roman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39180" y="201125"/>
            <a:ext cx="10844941" cy="482995"/>
          </a:xfrm>
        </p:spPr>
        <p:txBody>
          <a:bodyPr anchor="t">
            <a:noAutofit/>
          </a:bodyPr>
          <a:lstStyle>
            <a:lvl1pPr algn="l">
              <a:defRPr sz="2667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1638" y="684119"/>
            <a:ext cx="10844941" cy="495844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44823" y="1714893"/>
            <a:ext cx="8254679" cy="4815025"/>
          </a:xfrm>
        </p:spPr>
        <p:txBody>
          <a:bodyPr/>
          <a:lstStyle>
            <a:lvl1pPr marL="243411" indent="-243411">
              <a:buFont typeface="Wingdings" charset="2"/>
              <a:buChar char="§"/>
              <a:defRPr sz="1333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 marL="476239" indent="-232828">
              <a:buFont typeface="Wingdings" charset="2"/>
              <a:buChar char="§"/>
              <a:defRPr sz="1333" b="0" i="0">
                <a:solidFill>
                  <a:srgbClr val="333333"/>
                </a:solidFill>
                <a:latin typeface="Tahoma"/>
                <a:cs typeface="Tahoma"/>
              </a:defRPr>
            </a:lvl2pPr>
            <a:lvl3pPr marL="592652" indent="-232828">
              <a:buFont typeface="Wingdings" charset="2"/>
              <a:buChar char="§"/>
              <a:defRPr sz="1067" b="0" i="0">
                <a:solidFill>
                  <a:srgbClr val="333333"/>
                </a:solidFill>
                <a:latin typeface="Tahoma"/>
                <a:cs typeface="Tahoma"/>
              </a:defRPr>
            </a:lvl3pPr>
            <a:lvl4pPr marL="719649" indent="-243411">
              <a:buFont typeface="Wingdings" charset="2"/>
              <a:buChar char="§"/>
              <a:defRPr sz="1067" b="0" i="0">
                <a:solidFill>
                  <a:srgbClr val="333333"/>
                </a:solidFill>
                <a:latin typeface="Tahoma"/>
                <a:cs typeface="Tahoma"/>
              </a:defRPr>
            </a:lvl4pPr>
            <a:lvl5pPr marL="836063" indent="-243411">
              <a:buFont typeface="Wingdings" charset="2"/>
              <a:buChar char="§"/>
              <a:defRPr sz="1067" b="0" i="0">
                <a:solidFill>
                  <a:srgbClr val="333333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757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38151" y="198967"/>
            <a:ext cx="10972800" cy="52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0851" y="679451"/>
            <a:ext cx="10972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73618" y="0"/>
            <a:ext cx="11044767" cy="61384"/>
          </a:xfrm>
          <a:prstGeom prst="rect">
            <a:avLst/>
          </a:prstGeom>
          <a:solidFill>
            <a:srgbClr val="BA96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FFFFFF"/>
                </a:solidFill>
                <a:latin typeface="Pluto Sans Regular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390218"/>
            <a:ext cx="12192000" cy="478367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rgbClr val="FFFFFF"/>
              </a:solidFill>
              <a:latin typeface="Pluto Sans Regular" charset="0"/>
              <a:ea typeface="MS PGothic" charset="0"/>
              <a:cs typeface="MS PGothic" charset="0"/>
            </a:endParaRPr>
          </a:p>
        </p:txBody>
      </p:sp>
      <p:pic>
        <p:nvPicPr>
          <p:cNvPr id="1030" name="Picture 5" descr="Shangri-la-logo-icon2.png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1" y="6474884"/>
            <a:ext cx="258233" cy="29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69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6" r:id="rId35"/>
  </p:sldLayoutIdLst>
  <p:txStyles>
    <p:titleStyle>
      <a:lvl1pPr algn="l" defTabSz="609585" rtl="0" eaLnBrk="0" fontAlgn="base" hangingPunct="0">
        <a:spcBef>
          <a:spcPct val="0"/>
        </a:spcBef>
        <a:spcAft>
          <a:spcPct val="0"/>
        </a:spcAft>
        <a:defRPr sz="2667" kern="1200">
          <a:solidFill>
            <a:srgbClr val="333333"/>
          </a:solidFill>
          <a:latin typeface="Times New Roman"/>
          <a:ea typeface="MS PGothic" panose="020B0600070205080204" pitchFamily="34" charset="-128"/>
          <a:cs typeface="Times New Roman"/>
        </a:defRPr>
      </a:lvl1pPr>
      <a:lvl2pPr algn="l" defTabSz="609585" rtl="0" eaLnBrk="0" fontAlgn="base" hangingPunct="0">
        <a:spcBef>
          <a:spcPct val="0"/>
        </a:spcBef>
        <a:spcAft>
          <a:spcPct val="0"/>
        </a:spcAft>
        <a:defRPr sz="2667">
          <a:solidFill>
            <a:srgbClr val="333333"/>
          </a:solidFill>
          <a:latin typeface="Times New Roman" charset="0"/>
          <a:ea typeface="MS PGothic" panose="020B0600070205080204" pitchFamily="34" charset="-128"/>
          <a:cs typeface="Playfair Display" charset="0"/>
        </a:defRPr>
      </a:lvl2pPr>
      <a:lvl3pPr algn="l" defTabSz="609585" rtl="0" eaLnBrk="0" fontAlgn="base" hangingPunct="0">
        <a:spcBef>
          <a:spcPct val="0"/>
        </a:spcBef>
        <a:spcAft>
          <a:spcPct val="0"/>
        </a:spcAft>
        <a:defRPr sz="2667">
          <a:solidFill>
            <a:srgbClr val="333333"/>
          </a:solidFill>
          <a:latin typeface="Times New Roman" charset="0"/>
          <a:ea typeface="MS PGothic" panose="020B0600070205080204" pitchFamily="34" charset="-128"/>
          <a:cs typeface="Playfair Display" charset="0"/>
        </a:defRPr>
      </a:lvl3pPr>
      <a:lvl4pPr algn="l" defTabSz="609585" rtl="0" eaLnBrk="0" fontAlgn="base" hangingPunct="0">
        <a:spcBef>
          <a:spcPct val="0"/>
        </a:spcBef>
        <a:spcAft>
          <a:spcPct val="0"/>
        </a:spcAft>
        <a:defRPr sz="2667">
          <a:solidFill>
            <a:srgbClr val="333333"/>
          </a:solidFill>
          <a:latin typeface="Times New Roman" charset="0"/>
          <a:ea typeface="MS PGothic" panose="020B0600070205080204" pitchFamily="34" charset="-128"/>
          <a:cs typeface="Playfair Display" charset="0"/>
        </a:defRPr>
      </a:lvl4pPr>
      <a:lvl5pPr algn="l" defTabSz="609585" rtl="0" eaLnBrk="0" fontAlgn="base" hangingPunct="0">
        <a:spcBef>
          <a:spcPct val="0"/>
        </a:spcBef>
        <a:spcAft>
          <a:spcPct val="0"/>
        </a:spcAft>
        <a:defRPr sz="2667">
          <a:solidFill>
            <a:srgbClr val="333333"/>
          </a:solidFill>
          <a:latin typeface="Times New Roman" charset="0"/>
          <a:ea typeface="MS PGothic" panose="020B0600070205080204" pitchFamily="34" charset="-128"/>
          <a:cs typeface="Playfair Display" charset="0"/>
        </a:defRPr>
      </a:lvl5pPr>
      <a:lvl6pPr marL="609585" algn="l" defTabSz="609585" rtl="0" fontAlgn="base">
        <a:spcBef>
          <a:spcPct val="0"/>
        </a:spcBef>
        <a:spcAft>
          <a:spcPct val="0"/>
        </a:spcAft>
        <a:defRPr sz="2667">
          <a:solidFill>
            <a:srgbClr val="333333"/>
          </a:solidFill>
          <a:latin typeface="Playfair Display" charset="0"/>
          <a:ea typeface="ＭＳ Ｐゴシック" charset="-128"/>
        </a:defRPr>
      </a:lvl6pPr>
      <a:lvl7pPr marL="1219170" algn="l" defTabSz="609585" rtl="0" fontAlgn="base">
        <a:spcBef>
          <a:spcPct val="0"/>
        </a:spcBef>
        <a:spcAft>
          <a:spcPct val="0"/>
        </a:spcAft>
        <a:defRPr sz="2667">
          <a:solidFill>
            <a:srgbClr val="333333"/>
          </a:solidFill>
          <a:latin typeface="Playfair Display" charset="0"/>
          <a:ea typeface="ＭＳ Ｐゴシック" charset="-128"/>
        </a:defRPr>
      </a:lvl7pPr>
      <a:lvl8pPr marL="1828754" algn="l" defTabSz="609585" rtl="0" fontAlgn="base">
        <a:spcBef>
          <a:spcPct val="0"/>
        </a:spcBef>
        <a:spcAft>
          <a:spcPct val="0"/>
        </a:spcAft>
        <a:defRPr sz="2667">
          <a:solidFill>
            <a:srgbClr val="333333"/>
          </a:solidFill>
          <a:latin typeface="Playfair Display" charset="0"/>
          <a:ea typeface="ＭＳ Ｐゴシック" charset="-128"/>
        </a:defRPr>
      </a:lvl8pPr>
      <a:lvl9pPr marL="2438339" algn="l" defTabSz="609585" rtl="0" fontAlgn="base">
        <a:spcBef>
          <a:spcPct val="0"/>
        </a:spcBef>
        <a:spcAft>
          <a:spcPct val="0"/>
        </a:spcAft>
        <a:defRPr sz="2667">
          <a:solidFill>
            <a:srgbClr val="333333"/>
          </a:solidFill>
          <a:latin typeface="Playfair Display" charset="0"/>
          <a:ea typeface="ＭＳ Ｐゴシック" charset="-128"/>
        </a:defRPr>
      </a:lvl9pPr>
    </p:titleStyle>
    <p:bodyStyle>
      <a:lvl1pPr marL="46566" indent="-190495" algn="l" defTabSz="609585" rtl="0" eaLnBrk="0" fontAlgn="base" hangingPunct="0">
        <a:spcBef>
          <a:spcPts val="667"/>
        </a:spcBef>
        <a:spcAft>
          <a:spcPct val="0"/>
        </a:spcAft>
        <a:buClr>
          <a:srgbClr val="BA9653"/>
        </a:buClr>
        <a:defRPr sz="1733" kern="1200">
          <a:solidFill>
            <a:schemeClr val="tx1"/>
          </a:solidFill>
          <a:latin typeface="Times New Roman"/>
          <a:ea typeface="MS PGothic" panose="020B0600070205080204" pitchFamily="34" charset="-128"/>
          <a:cs typeface="Times New Roman"/>
        </a:defRPr>
      </a:lvl1pPr>
      <a:lvl2pPr marL="46566" indent="-190495" algn="l" defTabSz="609585" rtl="0" eaLnBrk="0" fontAlgn="base" hangingPunct="0">
        <a:spcBef>
          <a:spcPts val="667"/>
        </a:spcBef>
        <a:spcAft>
          <a:spcPct val="0"/>
        </a:spcAft>
        <a:buClr>
          <a:srgbClr val="BA9653"/>
        </a:buClr>
        <a:defRPr sz="1733" kern="1200">
          <a:solidFill>
            <a:srgbClr val="5D5D5D"/>
          </a:solidFill>
          <a:latin typeface="Playfair Display Regular"/>
          <a:ea typeface="MS PGothic" panose="020B0600070205080204" pitchFamily="34" charset="-128"/>
          <a:cs typeface="Playfair Display Regular"/>
        </a:defRPr>
      </a:lvl2pPr>
      <a:lvl3pPr marL="46566" indent="-190495" algn="l" defTabSz="609585" rtl="0" eaLnBrk="0" fontAlgn="base" hangingPunct="0">
        <a:spcBef>
          <a:spcPts val="667"/>
        </a:spcBef>
        <a:spcAft>
          <a:spcPct val="0"/>
        </a:spcAft>
        <a:buClr>
          <a:srgbClr val="BA9653"/>
        </a:buClr>
        <a:defRPr sz="1733" kern="1200">
          <a:solidFill>
            <a:srgbClr val="5D5D5D"/>
          </a:solidFill>
          <a:latin typeface="Playfair Display Regular"/>
          <a:ea typeface="Playfair Display Regular" charset="0"/>
          <a:cs typeface="Playfair Display Regular"/>
        </a:defRPr>
      </a:lvl3pPr>
      <a:lvl4pPr marL="46566" indent="-190495" algn="l" defTabSz="609585" rtl="0" eaLnBrk="0" fontAlgn="base" hangingPunct="0">
        <a:spcBef>
          <a:spcPts val="667"/>
        </a:spcBef>
        <a:spcAft>
          <a:spcPct val="0"/>
        </a:spcAft>
        <a:buClr>
          <a:srgbClr val="BA9653"/>
        </a:buClr>
        <a:defRPr sz="1733" kern="1200">
          <a:solidFill>
            <a:srgbClr val="5D5D5D"/>
          </a:solidFill>
          <a:latin typeface="Playfair Display Regular"/>
          <a:ea typeface="Playfair Display Regular" charset="0"/>
          <a:cs typeface="Playfair Display Regular"/>
        </a:defRPr>
      </a:lvl4pPr>
      <a:lvl5pPr marL="46566" indent="-190495" algn="l" defTabSz="609585" rtl="0" eaLnBrk="0" fontAlgn="base" hangingPunct="0">
        <a:spcBef>
          <a:spcPts val="667"/>
        </a:spcBef>
        <a:spcAft>
          <a:spcPct val="0"/>
        </a:spcAft>
        <a:buClr>
          <a:srgbClr val="BA9653"/>
        </a:buClr>
        <a:defRPr sz="1733" kern="1200">
          <a:solidFill>
            <a:srgbClr val="5D5D5D"/>
          </a:solidFill>
          <a:latin typeface="Playfair Display Regular"/>
          <a:ea typeface="Playfair Display Regular" charset="0"/>
          <a:cs typeface="Playfair Display Regular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>
          <a:xfrm>
            <a:off x="914400" y="3805767"/>
            <a:ext cx="10363200" cy="5799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200" dirty="0">
                <a:ea typeface="ＭＳ Ｐゴシック" charset="0"/>
              </a:rPr>
              <a:t>SHANGRI-LA Hotel, chengdu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763685" y="3397251"/>
            <a:ext cx="755649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410" y="1583789"/>
            <a:ext cx="2060198" cy="134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01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4824" y="1412496"/>
            <a:ext cx="3504921" cy="4006669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>
                <a:solidFill>
                  <a:srgbClr val="BA9653"/>
                </a:solidFill>
              </a:rPr>
              <a:t>Dimensions</a:t>
            </a:r>
          </a:p>
          <a:p>
            <a:pPr marL="0" indent="0">
              <a:buNone/>
            </a:pPr>
            <a:r>
              <a:rPr lang="en-US" sz="1000" dirty="0"/>
              <a:t>26x18 (m)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BA9653"/>
                </a:solidFill>
              </a:rPr>
              <a:t>Ceiling Height</a:t>
            </a:r>
          </a:p>
          <a:p>
            <a:pPr marL="0" indent="0">
              <a:buNone/>
            </a:pPr>
            <a:r>
              <a:rPr lang="en-US" sz="1000" dirty="0"/>
              <a:t>4.2 (m)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BA9653"/>
                </a:solidFill>
              </a:rPr>
              <a:t>Capacity</a:t>
            </a:r>
          </a:p>
          <a:p>
            <a:pPr marL="0" indent="0">
              <a:buNone/>
            </a:pPr>
            <a:r>
              <a:rPr lang="en-US" sz="1000" dirty="0"/>
              <a:t>Theater: 450</a:t>
            </a:r>
          </a:p>
          <a:p>
            <a:pPr marL="0" indent="0">
              <a:buNone/>
            </a:pPr>
            <a:r>
              <a:rPr lang="en-US" sz="1000" dirty="0"/>
              <a:t>Classroom: 320</a:t>
            </a:r>
          </a:p>
          <a:p>
            <a:pPr marL="0" indent="0">
              <a:buNone/>
            </a:pPr>
            <a:r>
              <a:rPr lang="en-US" sz="1000" dirty="0"/>
              <a:t>Banquet: 280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BA9653"/>
                </a:solidFill>
              </a:rPr>
              <a:t>Foyer</a:t>
            </a:r>
          </a:p>
          <a:p>
            <a:pPr marL="0" indent="0">
              <a:buNone/>
            </a:pPr>
            <a:r>
              <a:rPr lang="en-US" altLang="zh-CN" sz="1000" dirty="0"/>
              <a:t>243sqm</a:t>
            </a:r>
            <a:endParaRPr lang="en-US" sz="1000" dirty="0"/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44824" y="885245"/>
            <a:ext cx="3504921" cy="448539"/>
          </a:xfrm>
        </p:spPr>
        <p:txBody>
          <a:bodyPr/>
          <a:lstStyle/>
          <a:p>
            <a:r>
              <a:rPr lang="en-US" sz="1400" dirty="0"/>
              <a:t>Jing Guan (Junior Ballroom)</a:t>
            </a:r>
          </a:p>
          <a:p>
            <a:endParaRPr lang="en-US" sz="1400" dirty="0"/>
          </a:p>
          <a:p>
            <a:endParaRPr lang="en-US" sz="1300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</a:rPr>
              <a:t>FUNCTION SPACES 1F</a:t>
            </a:r>
            <a:endParaRPr lang="en-US" sz="20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75" t="-5027" r="-23208" b="-2800"/>
          <a:stretch/>
        </p:blipFill>
        <p:spPr>
          <a:xfrm>
            <a:off x="4239684" y="0"/>
            <a:ext cx="7812616" cy="6858000"/>
          </a:xfrm>
        </p:spPr>
      </p:pic>
    </p:spTree>
    <p:extLst>
      <p:ext uri="{BB962C8B-B14F-4D97-AF65-F5344CB8AC3E}">
        <p14:creationId xmlns:p14="http://schemas.microsoft.com/office/powerpoint/2010/main" val="3495531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4824" y="1412496"/>
            <a:ext cx="3504921" cy="4006669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>
                <a:solidFill>
                  <a:srgbClr val="BA9653"/>
                </a:solidFill>
              </a:rPr>
              <a:t>Dimensions</a:t>
            </a:r>
          </a:p>
          <a:p>
            <a:pPr marL="0" indent="0">
              <a:buNone/>
            </a:pPr>
            <a:r>
              <a:rPr lang="en-US" sz="1000" dirty="0"/>
              <a:t>56x37 (m)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BA9653"/>
                </a:solidFill>
              </a:rPr>
              <a:t>Ceiling Height</a:t>
            </a:r>
          </a:p>
          <a:p>
            <a:pPr marL="0" indent="0">
              <a:buNone/>
            </a:pPr>
            <a:r>
              <a:rPr lang="en-US" sz="1000" dirty="0"/>
              <a:t>8.8 (m)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BA9653"/>
                </a:solidFill>
              </a:rPr>
              <a:t>Capacity</a:t>
            </a:r>
          </a:p>
          <a:p>
            <a:pPr marL="0" indent="0">
              <a:buNone/>
            </a:pPr>
            <a:r>
              <a:rPr lang="en-US" sz="1000" dirty="0"/>
              <a:t>Theater: 2000</a:t>
            </a:r>
          </a:p>
          <a:p>
            <a:pPr marL="0" indent="0">
              <a:buNone/>
            </a:pPr>
            <a:r>
              <a:rPr lang="en-US" sz="1000" dirty="0"/>
              <a:t>Classroom: 1320</a:t>
            </a:r>
          </a:p>
          <a:p>
            <a:pPr marL="0" indent="0">
              <a:buNone/>
            </a:pPr>
            <a:r>
              <a:rPr lang="en-US" sz="1000" dirty="0"/>
              <a:t>Banquet: 1200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BA9653"/>
                </a:solidFill>
              </a:rPr>
              <a:t>Foyer</a:t>
            </a:r>
          </a:p>
          <a:p>
            <a:pPr marL="0" indent="0">
              <a:buNone/>
            </a:pPr>
            <a:r>
              <a:rPr lang="en-US" sz="1000" dirty="0"/>
              <a:t>495</a:t>
            </a:r>
            <a:r>
              <a:rPr lang="en-US" altLang="zh-CN" sz="1000" dirty="0"/>
              <a:t>sqm</a:t>
            </a:r>
            <a:endParaRPr lang="en-US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44824" y="885245"/>
            <a:ext cx="3504921" cy="448539"/>
          </a:xfrm>
        </p:spPr>
        <p:txBody>
          <a:bodyPr/>
          <a:lstStyle/>
          <a:p>
            <a:r>
              <a:rPr lang="en-US" sz="1400" dirty="0"/>
              <a:t>Ba Shu (Grand Ballroom)</a:t>
            </a:r>
          </a:p>
          <a:p>
            <a:endParaRPr lang="en-US" sz="1300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</a:rPr>
              <a:t>FUNCTION SPACES 2F</a:t>
            </a:r>
            <a:endParaRPr lang="en-US" sz="2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03" t="-5031" r="-23903" b="-3483"/>
          <a:stretch/>
        </p:blipFill>
        <p:spPr/>
      </p:pic>
    </p:spTree>
    <p:extLst>
      <p:ext uri="{BB962C8B-B14F-4D97-AF65-F5344CB8AC3E}">
        <p14:creationId xmlns:p14="http://schemas.microsoft.com/office/powerpoint/2010/main" val="2000130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4824" y="1412496"/>
            <a:ext cx="3504921" cy="4006669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>
                <a:solidFill>
                  <a:srgbClr val="BA9653"/>
                </a:solidFill>
              </a:rPr>
              <a:t>Dimensions</a:t>
            </a:r>
          </a:p>
          <a:p>
            <a:pPr marL="0" indent="0">
              <a:buNone/>
            </a:pPr>
            <a:r>
              <a:rPr lang="en-US" sz="1000" dirty="0"/>
              <a:t>Ping Le: 16x18 (m) </a:t>
            </a:r>
          </a:p>
          <a:p>
            <a:pPr marL="0" indent="0">
              <a:buNone/>
            </a:pPr>
            <a:r>
              <a:rPr lang="en-US" sz="1000" dirty="0"/>
              <a:t>Le Shan: 16x10 (m)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BA9653"/>
                </a:solidFill>
              </a:rPr>
              <a:t>Ceiling Height</a:t>
            </a:r>
          </a:p>
          <a:p>
            <a:pPr marL="0" indent="0">
              <a:buNone/>
            </a:pPr>
            <a:r>
              <a:rPr lang="en-US" sz="1000" dirty="0"/>
              <a:t>3.2 (m)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BA9653"/>
                </a:solidFill>
              </a:rPr>
              <a:t>Capacity</a:t>
            </a:r>
          </a:p>
          <a:p>
            <a:pPr marL="0" indent="0">
              <a:buNone/>
            </a:pPr>
            <a:r>
              <a:rPr lang="en-US" sz="1000" dirty="0"/>
              <a:t>Theater: 100-120</a:t>
            </a:r>
          </a:p>
          <a:p>
            <a:pPr marL="0" indent="0">
              <a:buNone/>
            </a:pPr>
            <a:r>
              <a:rPr lang="en-US" sz="1000" dirty="0"/>
              <a:t>Classroom: 70-80</a:t>
            </a:r>
          </a:p>
          <a:p>
            <a:pPr marL="0" indent="0">
              <a:buNone/>
            </a:pPr>
            <a:r>
              <a:rPr lang="en-US" sz="1000" dirty="0"/>
              <a:t>Banquet: 70-80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BA9653"/>
                </a:solidFill>
              </a:rPr>
              <a:t>Foyer</a:t>
            </a:r>
          </a:p>
          <a:p>
            <a:pPr marL="0" indent="0">
              <a:buNone/>
            </a:pPr>
            <a:r>
              <a:rPr lang="en-US" altLang="zh-CN" sz="1000" dirty="0"/>
              <a:t>76-100sqm</a:t>
            </a:r>
            <a:endParaRPr lang="en-US" sz="1000" dirty="0"/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44824" y="885245"/>
            <a:ext cx="3504921" cy="448539"/>
          </a:xfrm>
        </p:spPr>
        <p:txBody>
          <a:bodyPr/>
          <a:lstStyle/>
          <a:p>
            <a:r>
              <a:rPr lang="en-US" sz="1400" dirty="0"/>
              <a:t>Ping Le / Le Shan (Function Room)</a:t>
            </a:r>
          </a:p>
          <a:p>
            <a:endParaRPr lang="en-US" sz="1400" dirty="0"/>
          </a:p>
          <a:p>
            <a:endParaRPr lang="en-US" sz="1300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</a:rPr>
              <a:t>FUNCTION SPACES 3F</a:t>
            </a:r>
            <a:endParaRPr lang="en-US" sz="2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" t="-13767" r="-14507" b="-16668"/>
          <a:stretch/>
        </p:blipFill>
        <p:spPr/>
      </p:pic>
    </p:spTree>
    <p:extLst>
      <p:ext uri="{BB962C8B-B14F-4D97-AF65-F5344CB8AC3E}">
        <p14:creationId xmlns:p14="http://schemas.microsoft.com/office/powerpoint/2010/main" val="3218514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2"/>
          <p:cNvSpPr>
            <a:spLocks noGrp="1"/>
          </p:cNvSpPr>
          <p:nvPr>
            <p:ph type="title"/>
          </p:nvPr>
        </p:nvSpPr>
        <p:spPr>
          <a:xfrm>
            <a:off x="0" y="3022601"/>
            <a:ext cx="12192000" cy="579967"/>
          </a:xfrm>
        </p:spPr>
        <p:txBody>
          <a:bodyPr>
            <a:normAutofit/>
          </a:bodyPr>
          <a:lstStyle/>
          <a:p>
            <a:r>
              <a:rPr lang="en-US" altLang="en-US" sz="2200" dirty="0">
                <a:latin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28322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r="4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1867" y="4262967"/>
            <a:ext cx="11108267" cy="2059517"/>
          </a:xfrm>
          <a:prstGeom prst="rect">
            <a:avLst/>
          </a:prstGeom>
          <a:solidFill>
            <a:srgbClr val="FFFFFF">
              <a:alpha val="90195"/>
            </a:srgbClr>
          </a:solidFill>
          <a:ln>
            <a:noFill/>
          </a:ln>
          <a:effectLst>
            <a:outerShdw blurRad="50800" dist="38100" dir="5400000" algn="t" rotWithShape="0">
              <a:srgbClr val="808080">
                <a:alpha val="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luto Sans Regular" charset="0"/>
            </a:endParaRPr>
          </a:p>
        </p:txBody>
      </p:sp>
      <p:pic>
        <p:nvPicPr>
          <p:cNvPr id="27651" name="Picture 9" descr="Shangri-la-logo-ico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085" y="4635501"/>
            <a:ext cx="359833" cy="41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itle 5"/>
          <p:cNvSpPr>
            <a:spLocks noGrp="1"/>
          </p:cNvSpPr>
          <p:nvPr>
            <p:ph type="title"/>
          </p:nvPr>
        </p:nvSpPr>
        <p:spPr>
          <a:xfrm>
            <a:off x="914400" y="5251451"/>
            <a:ext cx="10363200" cy="58208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>
                <a:ea typeface="ＭＳ Ｐゴシック" charset="0"/>
              </a:rPr>
              <a:t>Guest Rooms</a:t>
            </a:r>
            <a:endParaRPr lang="en-US" sz="24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70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itle 15"/>
          <p:cNvSpPr>
            <a:spLocks noGrp="1"/>
          </p:cNvSpPr>
          <p:nvPr>
            <p:ph type="ctrTitle"/>
          </p:nvPr>
        </p:nvSpPr>
        <p:spPr>
          <a:xfrm>
            <a:off x="473776" y="201084"/>
            <a:ext cx="10845800" cy="482600"/>
          </a:xfrm>
        </p:spPr>
        <p:txBody>
          <a:bodyPr/>
          <a:lstStyle/>
          <a:p>
            <a:r>
              <a:rPr lang="en-US" altLang="en-US" sz="2000" dirty="0">
                <a:latin typeface="Times New Roman" panose="02020603050405020304" pitchFamily="18" charset="0"/>
              </a:rPr>
              <a:t>GUEST ROOMS</a:t>
            </a:r>
          </a:p>
        </p:txBody>
      </p:sp>
      <p:sp>
        <p:nvSpPr>
          <p:cNvPr id="4096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75487" y="1311426"/>
            <a:ext cx="6705600" cy="188806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593 spacious guestrooms and suites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 serviced apartments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Room size from 42sqm – 276sqm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Complimentary wireless Internet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24hrs Fitness Center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" b="980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" b="980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" b="1002"/>
          <a:stretch>
            <a:fillRect/>
          </a:stretch>
        </p:blipFill>
        <p:spPr/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75487" y="907531"/>
            <a:ext cx="7104836" cy="375139"/>
          </a:xfrm>
        </p:spPr>
        <p:txBody>
          <a:bodyPr/>
          <a:lstStyle/>
          <a:p>
            <a:r>
              <a:rPr lang="en-US" sz="1400" dirty="0"/>
              <a:t>General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563589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itle 15"/>
          <p:cNvSpPr>
            <a:spLocks noGrp="1"/>
          </p:cNvSpPr>
          <p:nvPr>
            <p:ph type="ctrTitle"/>
          </p:nvPr>
        </p:nvSpPr>
        <p:spPr>
          <a:xfrm>
            <a:off x="473776" y="201084"/>
            <a:ext cx="10845800" cy="482600"/>
          </a:xfrm>
        </p:spPr>
        <p:txBody>
          <a:bodyPr/>
          <a:lstStyle/>
          <a:p>
            <a:r>
              <a:rPr lang="en-US" altLang="en-US" sz="2000" dirty="0">
                <a:latin typeface="Times New Roman" panose="02020603050405020304" pitchFamily="18" charset="0"/>
              </a:rPr>
              <a:t>HORIZON CLUB </a:t>
            </a:r>
          </a:p>
        </p:txBody>
      </p:sp>
      <p:sp>
        <p:nvSpPr>
          <p:cNvPr id="4096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0851" y="1104053"/>
            <a:ext cx="6705600" cy="246464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Usage of the Horizon Lounge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Daily Breakfasts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Coffee, tea and soft drinks throughout the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Happy Hour and Afternoon Tea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of meeting room for up to 2 hours per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Pressing of one suit upon arrival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 check-out till 6:00 pm ( Per Room Availability)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Express check-in &amp; check-out on Horizon Floor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" t="5758" r="6382" b="12644"/>
          <a:stretch/>
        </p:blipFill>
        <p:spPr>
          <a:xfrm>
            <a:off x="575486" y="3798479"/>
            <a:ext cx="3561179" cy="2353056"/>
          </a:xfrm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" b="984"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" b="949"/>
          <a:stretch>
            <a:fillRect/>
          </a:stretch>
        </p:blipFill>
        <p:spPr/>
      </p:pic>
      <p:sp>
        <p:nvSpPr>
          <p:cNvPr id="9" name="Subtitle 1"/>
          <p:cNvSpPr txBox="1">
            <a:spLocks/>
          </p:cNvSpPr>
          <p:nvPr/>
        </p:nvSpPr>
        <p:spPr bwMode="auto">
          <a:xfrm>
            <a:off x="473776" y="728914"/>
            <a:ext cx="7104836" cy="37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67" b="0" i="0" kern="1200">
                <a:solidFill>
                  <a:srgbClr val="BA9653"/>
                </a:solidFill>
                <a:latin typeface="Times New Roman"/>
                <a:ea typeface="MS PGothic" panose="020B0600070205080204" pitchFamily="34" charset="-128"/>
                <a:cs typeface="Times New Roman"/>
              </a:defRPr>
            </a:lvl1pPr>
            <a:lvl2pPr marL="609585" indent="0" algn="ctr" defTabSz="609585" rtl="0" eaLnBrk="0" fontAlgn="base" hangingPunct="0">
              <a:spcBef>
                <a:spcPts val="667"/>
              </a:spcBef>
              <a:spcAft>
                <a:spcPct val="0"/>
              </a:spcAft>
              <a:buClr>
                <a:srgbClr val="BA9653"/>
              </a:buClr>
              <a:buNone/>
              <a:defRPr sz="1733" kern="1200">
                <a:solidFill>
                  <a:schemeClr val="tx1">
                    <a:tint val="75000"/>
                  </a:schemeClr>
                </a:solidFill>
                <a:latin typeface="Playfair Display Regular"/>
                <a:ea typeface="MS PGothic" panose="020B0600070205080204" pitchFamily="34" charset="-128"/>
                <a:cs typeface="Playfair Display Regular"/>
              </a:defRPr>
            </a:lvl2pPr>
            <a:lvl3pPr marL="1219170" indent="0" algn="ctr" defTabSz="609585" rtl="0" eaLnBrk="0" fontAlgn="base" hangingPunct="0">
              <a:spcBef>
                <a:spcPts val="667"/>
              </a:spcBef>
              <a:spcAft>
                <a:spcPct val="0"/>
              </a:spcAft>
              <a:buClr>
                <a:srgbClr val="BA9653"/>
              </a:buClr>
              <a:buNone/>
              <a:defRPr sz="1733" kern="1200">
                <a:solidFill>
                  <a:schemeClr val="tx1">
                    <a:tint val="75000"/>
                  </a:schemeClr>
                </a:solidFill>
                <a:latin typeface="Playfair Display Regular"/>
                <a:ea typeface="Playfair Display Regular" charset="0"/>
                <a:cs typeface="Playfair Display Regular"/>
              </a:defRPr>
            </a:lvl3pPr>
            <a:lvl4pPr marL="1828754" indent="0" algn="ctr" defTabSz="609585" rtl="0" eaLnBrk="0" fontAlgn="base" hangingPunct="0">
              <a:spcBef>
                <a:spcPts val="667"/>
              </a:spcBef>
              <a:spcAft>
                <a:spcPct val="0"/>
              </a:spcAft>
              <a:buClr>
                <a:srgbClr val="BA9653"/>
              </a:buClr>
              <a:buNone/>
              <a:defRPr sz="1733" kern="1200">
                <a:solidFill>
                  <a:schemeClr val="tx1">
                    <a:tint val="75000"/>
                  </a:schemeClr>
                </a:solidFill>
                <a:latin typeface="Playfair Display Regular"/>
                <a:ea typeface="Playfair Display Regular" charset="0"/>
                <a:cs typeface="Playfair Display Regular"/>
              </a:defRPr>
            </a:lvl4pPr>
            <a:lvl5pPr marL="2438339" indent="0" algn="ctr" defTabSz="609585" rtl="0" eaLnBrk="0" fontAlgn="base" hangingPunct="0">
              <a:spcBef>
                <a:spcPts val="667"/>
              </a:spcBef>
              <a:spcAft>
                <a:spcPct val="0"/>
              </a:spcAft>
              <a:buClr>
                <a:srgbClr val="BA9653"/>
              </a:buClr>
              <a:buNone/>
              <a:defRPr sz="1733" kern="1200">
                <a:solidFill>
                  <a:schemeClr val="tx1">
                    <a:tint val="75000"/>
                  </a:schemeClr>
                </a:solidFill>
                <a:latin typeface="Playfair Display Regular"/>
                <a:ea typeface="Playfair Display Regular" charset="0"/>
                <a:cs typeface="Playfair Display Regular"/>
              </a:defRPr>
            </a:lvl5pPr>
            <a:lvl6pPr marL="3047924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400" dirty="0"/>
              <a:t>Horizon Club floors and Executive Suites benefits</a:t>
            </a:r>
          </a:p>
        </p:txBody>
      </p:sp>
    </p:spTree>
    <p:extLst>
      <p:ext uri="{BB962C8B-B14F-4D97-AF65-F5344CB8AC3E}">
        <p14:creationId xmlns:p14="http://schemas.microsoft.com/office/powerpoint/2010/main" val="1020457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Title 15"/>
          <p:cNvSpPr>
            <a:spLocks noGrp="1"/>
          </p:cNvSpPr>
          <p:nvPr>
            <p:ph type="ctrTitle"/>
          </p:nvPr>
        </p:nvSpPr>
        <p:spPr>
          <a:xfrm>
            <a:off x="485651" y="201084"/>
            <a:ext cx="10845800" cy="482600"/>
          </a:xfrm>
        </p:spPr>
        <p:txBody>
          <a:bodyPr/>
          <a:lstStyle/>
          <a:p>
            <a:r>
              <a:rPr lang="en-US" sz="2200" dirty="0">
                <a:latin typeface="Times New Roman" panose="02020603050405020304" pitchFamily="18" charset="0"/>
              </a:rPr>
              <a:t>HEALTH CLUB &amp; CHI,THE SPA</a:t>
            </a:r>
            <a:endParaRPr lang="en-US" altLang="en-US" sz="2200" dirty="0">
              <a:latin typeface="Times New Roman" panose="02020603050405020304" pitchFamily="18" charset="0"/>
            </a:endParaRPr>
          </a:p>
        </p:txBody>
      </p:sp>
      <p:sp>
        <p:nvSpPr>
          <p:cNvPr id="3994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85651" y="1339158"/>
            <a:ext cx="3511549" cy="4940491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</a:pPr>
            <a:r>
              <a:rPr lang="en-US" altLang="en-US" sz="1400" dirty="0">
                <a:solidFill>
                  <a:srgbClr val="BA96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Club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 hours superbly equipped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Indoor swimming pool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Sauna, steam bath and massage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Outdoor tennis courts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gymnasium has an array of cardiovascular equipment along with satellite television</a:t>
            </a:r>
          </a:p>
          <a:p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</a:pPr>
            <a:r>
              <a:rPr lang="en-US" altLang="en-US" sz="1400" dirty="0">
                <a:solidFill>
                  <a:srgbClr val="BA96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CHI, The Spa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luxurious private spa suites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Elegant spa baths and herbal steam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Carefully considered spa ambience creates a refuge with a sense of timelessness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" b="1002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" b="981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" b="981"/>
          <a:stretch>
            <a:fillRect/>
          </a:stretch>
        </p:blipFill>
        <p:spPr/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29B782B-76C1-4121-AA41-10BD59B772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103" y="3809403"/>
            <a:ext cx="3609196" cy="23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98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r="4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1867" y="4262967"/>
            <a:ext cx="11108267" cy="2059517"/>
          </a:xfrm>
          <a:prstGeom prst="rect">
            <a:avLst/>
          </a:prstGeom>
          <a:solidFill>
            <a:srgbClr val="FFFFFF">
              <a:alpha val="90195"/>
            </a:srgbClr>
          </a:solidFill>
          <a:ln>
            <a:noFill/>
          </a:ln>
          <a:effectLst>
            <a:outerShdw blurRad="50800" dist="38100" dir="5400000" algn="t" rotWithShape="0">
              <a:srgbClr val="808080">
                <a:alpha val="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luto Sans Regular" charset="0"/>
            </a:endParaRPr>
          </a:p>
        </p:txBody>
      </p:sp>
      <p:pic>
        <p:nvPicPr>
          <p:cNvPr id="27651" name="Picture 9" descr="Shangri-la-logo-ico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085" y="4635501"/>
            <a:ext cx="359833" cy="41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itle 5"/>
          <p:cNvSpPr>
            <a:spLocks noGrp="1"/>
          </p:cNvSpPr>
          <p:nvPr>
            <p:ph type="title"/>
          </p:nvPr>
        </p:nvSpPr>
        <p:spPr>
          <a:xfrm>
            <a:off x="914400" y="5251451"/>
            <a:ext cx="10363200" cy="58208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dirty="0">
                <a:latin typeface="Times New Roman" panose="02020603050405020304" pitchFamily="18" charset="0"/>
              </a:rPr>
              <a:t>FOOD &amp; BEVERAGE OPTIONS</a:t>
            </a:r>
            <a:endParaRPr lang="en-US" sz="24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107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Title 15"/>
          <p:cNvSpPr>
            <a:spLocks noGrp="1"/>
          </p:cNvSpPr>
          <p:nvPr>
            <p:ph type="ctrTitle"/>
          </p:nvPr>
        </p:nvSpPr>
        <p:spPr>
          <a:xfrm>
            <a:off x="483068" y="189208"/>
            <a:ext cx="10845800" cy="482600"/>
          </a:xfrm>
        </p:spPr>
        <p:txBody>
          <a:bodyPr/>
          <a:lstStyle/>
          <a:p>
            <a:r>
              <a:rPr lang="en-US" altLang="en-US" sz="2000" dirty="0">
                <a:latin typeface="Times New Roman" panose="02020603050405020304" pitchFamily="18" charset="0"/>
              </a:rPr>
              <a:t>FOOD &amp; BEVERAGE OPTIONS</a:t>
            </a:r>
          </a:p>
        </p:txBody>
      </p:sp>
      <p:sp>
        <p:nvSpPr>
          <p:cNvPr id="3994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9318" y="1381085"/>
            <a:ext cx="3817223" cy="295283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rgbClr val="BA96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Café Z </a:t>
            </a:r>
            <a:r>
              <a:rPr lang="en-US" alt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nine open kitchens offering enticing international buffet and delicate a-la-cart menu.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rgbClr val="BA96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Shang Palace </a:t>
            </a:r>
            <a:r>
              <a:rPr lang="en-US" alt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provides contemporary Cantonese dishes and creative Sichuan cuisine.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rgbClr val="BA96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Mooney’s Bar and Restaurant </a:t>
            </a:r>
            <a:r>
              <a:rPr lang="en-US" alt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features best steaks and ribs in town, and a great beverage menu.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rgbClr val="BA96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Lobby Lounge </a:t>
            </a:r>
            <a:r>
              <a:rPr lang="en-US" alt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boasts the beautiful river view through the signature floor-to-ceiling windows, as the largest of its kind in south-west China.</a:t>
            </a: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3" b="6033"/>
          <a:stretch>
            <a:fillRect/>
          </a:stretch>
        </p:blipFill>
        <p:spPr/>
      </p:pic>
      <p:pic>
        <p:nvPicPr>
          <p:cNvPr id="15" name="Picture Placeholder 14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" b="850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" b="1002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" b="9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9359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Title 15"/>
          <p:cNvSpPr>
            <a:spLocks noGrp="1"/>
          </p:cNvSpPr>
          <p:nvPr>
            <p:ph type="ctrTitle"/>
          </p:nvPr>
        </p:nvSpPr>
        <p:spPr>
          <a:xfrm>
            <a:off x="485651" y="201084"/>
            <a:ext cx="10845800" cy="482600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</a:rPr>
              <a:t>FUNCTION SPACES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3994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9318" y="1365306"/>
            <a:ext cx="3511549" cy="385439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Shangri-La Chengdu owns the largest pillar-less Grand Ballroom in the city center (2,072sqm / 22,300sqi); with direct access via a large lift designed for vehicles or large units, this 8.8 meters height Ballroom can easily split in to three independent parts, together with a 500sqm / 5,380sqi private foyer.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468 Junior Ballroom located on the ground floor is very easy access from a drive way, which it can be split in to two equal parts, together with a 234sqm / 2,520sqi foyer.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Supported by 16 other function spaces size various from 56sqm / 580sqi to 162sqm / 1,740sqi, and a 87 seats auditorium.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function spaces are equipped with complimentary Wireless Internet access.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Tailor-made themed events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" r="6290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" b="756"/>
          <a:stretch>
            <a:fillRect/>
          </a:stretch>
        </p:blipFill>
        <p:spPr/>
      </p:pic>
      <p:pic>
        <p:nvPicPr>
          <p:cNvPr id="15" name="Picture Placeholder 14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" b="1238"/>
          <a:stretch>
            <a:fillRect/>
          </a:stretch>
        </p:blipFill>
        <p:spPr/>
      </p:pic>
      <p:pic>
        <p:nvPicPr>
          <p:cNvPr id="19" name="Picture Placeholder 18"/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r="33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5644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r="4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1867" y="4262967"/>
            <a:ext cx="11108267" cy="2059517"/>
          </a:xfrm>
          <a:prstGeom prst="rect">
            <a:avLst/>
          </a:prstGeom>
          <a:solidFill>
            <a:srgbClr val="FFFFFF">
              <a:alpha val="90195"/>
            </a:srgbClr>
          </a:solidFill>
          <a:ln>
            <a:noFill/>
          </a:ln>
          <a:effectLst>
            <a:outerShdw blurRad="50800" dist="38100" dir="5400000" algn="t" rotWithShape="0">
              <a:srgbClr val="808080">
                <a:alpha val="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luto Sans Regular" charset="0"/>
            </a:endParaRPr>
          </a:p>
        </p:txBody>
      </p:sp>
      <p:pic>
        <p:nvPicPr>
          <p:cNvPr id="27651" name="Picture 9" descr="Shangri-la-logo-ico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085" y="4635501"/>
            <a:ext cx="359833" cy="41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itle 5"/>
          <p:cNvSpPr>
            <a:spLocks noGrp="1"/>
          </p:cNvSpPr>
          <p:nvPr>
            <p:ph type="title"/>
          </p:nvPr>
        </p:nvSpPr>
        <p:spPr>
          <a:xfrm>
            <a:off x="914400" y="5251451"/>
            <a:ext cx="10363200" cy="58208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CN" sz="3200" dirty="0">
                <a:latin typeface="Times New Roman" panose="02020603050405020304" pitchFamily="18" charset="0"/>
              </a:rPr>
              <a:t>FUNCTION SPACES</a:t>
            </a:r>
            <a:endParaRPr lang="en-US" sz="24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053916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on White">
  <a:themeElements>
    <a:clrScheme name="Shangri-la color">
      <a:dk1>
        <a:srgbClr val="333333"/>
      </a:dk1>
      <a:lt1>
        <a:srgbClr val="FFFFFF"/>
      </a:lt1>
      <a:dk2>
        <a:srgbClr val="0B2940"/>
      </a:dk2>
      <a:lt2>
        <a:srgbClr val="E8E8E8"/>
      </a:lt2>
      <a:accent1>
        <a:srgbClr val="D2B71B"/>
      </a:accent1>
      <a:accent2>
        <a:srgbClr val="BA9653"/>
      </a:accent2>
      <a:accent3>
        <a:srgbClr val="876A20"/>
      </a:accent3>
      <a:accent4>
        <a:srgbClr val="0B2940"/>
      </a:accent4>
      <a:accent5>
        <a:srgbClr val="E8E8E8"/>
      </a:accent5>
      <a:accent6>
        <a:srgbClr val="A5A6AA"/>
      </a:accent6>
      <a:hlink>
        <a:srgbClr val="5D5D5D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481</Words>
  <Application>Microsoft Office PowerPoint</Application>
  <PresentationFormat>宽屏</PresentationFormat>
  <Paragraphs>97</Paragraphs>
  <Slides>13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Playfair Display</vt:lpstr>
      <vt:lpstr>Playfair Display Regular</vt:lpstr>
      <vt:lpstr>Pluto Sans Bold</vt:lpstr>
      <vt:lpstr>Pluto Sans Cond Regular</vt:lpstr>
      <vt:lpstr>Pluto Sans Regular</vt:lpstr>
      <vt:lpstr>Arial</vt:lpstr>
      <vt:lpstr>Calibri</vt:lpstr>
      <vt:lpstr>Tahoma</vt:lpstr>
      <vt:lpstr>Times New Roman</vt:lpstr>
      <vt:lpstr>Wingdings</vt:lpstr>
      <vt:lpstr>Design on White</vt:lpstr>
      <vt:lpstr>SHANGRI-LA Hotel, chengdu</vt:lpstr>
      <vt:lpstr>Guest Rooms</vt:lpstr>
      <vt:lpstr>GUEST ROOMS</vt:lpstr>
      <vt:lpstr>HORIZON CLUB </vt:lpstr>
      <vt:lpstr>HEALTH CLUB &amp; CHI,THE SPA</vt:lpstr>
      <vt:lpstr>FOOD &amp; BEVERAGE OPTIONS</vt:lpstr>
      <vt:lpstr>FOOD &amp; BEVERAGE OPTIONS</vt:lpstr>
      <vt:lpstr>FUNCTION SPACES</vt:lpstr>
      <vt:lpstr>FUNCTION SPACES</vt:lpstr>
      <vt:lpstr>FUNCTION SPACES 1F</vt:lpstr>
      <vt:lpstr>FUNCTION SPACES 2F</vt:lpstr>
      <vt:lpstr>FUNCTION SPACES 3F</vt:lpstr>
      <vt:lpstr>THANK YOU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SHANGRI-LA presentation</dc:title>
  <dc:creator>Jane Peng</dc:creator>
  <cp:lastModifiedBy>何 嘉</cp:lastModifiedBy>
  <cp:revision>87</cp:revision>
  <dcterms:created xsi:type="dcterms:W3CDTF">2019-01-10T01:29:01Z</dcterms:created>
  <dcterms:modified xsi:type="dcterms:W3CDTF">2020-08-12T07:58:28Z</dcterms:modified>
</cp:coreProperties>
</file>